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5" r:id="rId4"/>
    <p:sldId id="267" r:id="rId5"/>
    <p:sldId id="266" r:id="rId6"/>
    <p:sldId id="259" r:id="rId7"/>
    <p:sldId id="260" r:id="rId8"/>
    <p:sldId id="261" r:id="rId9"/>
    <p:sldId id="271" r:id="rId10"/>
    <p:sldId id="272" r:id="rId11"/>
    <p:sldId id="263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84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D7D81-B136-4B65-B1FB-1D5A31272CB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B187F-9A5D-49E8-B0D2-E6B7CC5AE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0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Составил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187F-9A5D-49E8-B0D2-E6B7CC5AEC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1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187F-9A5D-49E8-B0D2-E6B7CC5AEC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7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0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4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5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2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1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7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9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0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392F-D8BA-46C5-B783-57312ACB8898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9AC8C-A591-45F7-919D-199B56CB7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26.png"/><Relationship Id="rId5" Type="http://schemas.openxmlformats.org/officeDocument/2006/relationships/image" Target="../media/image23.jpg"/><Relationship Id="rId10" Type="http://schemas.openxmlformats.org/officeDocument/2006/relationships/image" Target="../media/image25.jp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jp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5.jpeg"/><Relationship Id="rId7" Type="http://schemas.openxmlformats.org/officeDocument/2006/relationships/slide" Target="slide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26" t="12528" r="30667" b="13414"/>
            <a:stretch/>
          </p:blipFill>
          <p:spPr>
            <a:xfrm>
              <a:off x="1403649" y="692696"/>
              <a:ext cx="5982100" cy="5676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547664" y="404664"/>
              <a:ext cx="6408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География </a:t>
              </a:r>
              <a:r>
                <a:rPr lang="ru-RU" sz="2800" b="1" dirty="0" err="1" smtClean="0"/>
                <a:t>Тугулымского</a:t>
              </a:r>
              <a:r>
                <a:rPr lang="ru-RU" sz="2800" b="1" dirty="0" smtClean="0"/>
                <a:t> района</a:t>
              </a:r>
              <a:endParaRPr lang="ru-RU" sz="2800" b="1" dirty="0"/>
            </a:p>
          </p:txBody>
        </p:sp>
      </p:grpSp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0932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Автор: Степанов А В</a:t>
            </a:r>
          </a:p>
          <a:p>
            <a:r>
              <a:rPr lang="ru-RU" sz="1400" dirty="0" smtClean="0"/>
              <a:t>Тренер-преподаватель </a:t>
            </a:r>
            <a:r>
              <a:rPr lang="ru-RU" sz="1400" dirty="0" err="1" smtClean="0"/>
              <a:t>Тугулымской</a:t>
            </a:r>
            <a:r>
              <a:rPr lang="ru-RU" sz="1400" dirty="0" smtClean="0"/>
              <a:t> </a:t>
            </a:r>
            <a:r>
              <a:rPr lang="ru-RU" sz="1400" dirty="0" err="1" smtClean="0"/>
              <a:t>СЮТур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313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845533" y="2223808"/>
            <a:ext cx="1704865" cy="4157520"/>
          </a:xfrm>
          <a:prstGeom prst="roundRect">
            <a:avLst>
              <a:gd name="adj" fmla="val 46504"/>
            </a:avLst>
          </a:prstGeom>
          <a:gradFill>
            <a:gsLst>
              <a:gs pos="38000">
                <a:schemeClr val="accent3">
                  <a:lumMod val="60000"/>
                  <a:lumOff val="40000"/>
                  <a:alpha val="24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3608" y="4091880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Кроме р. </a:t>
            </a:r>
            <a:r>
              <a:rPr lang="ru-RU" sz="2800" b="1" dirty="0" err="1" smtClean="0">
                <a:solidFill>
                  <a:schemeClr val="bg1"/>
                </a:solidFill>
              </a:rPr>
              <a:t>Айбы</a:t>
            </a:r>
            <a:r>
              <a:rPr lang="ru-RU" sz="2800" b="1" dirty="0" smtClean="0">
                <a:solidFill>
                  <a:schemeClr val="bg1"/>
                </a:solidFill>
              </a:rPr>
              <a:t> все перечисленные реки принадлежат  бассейну реки       </a:t>
            </a:r>
            <a:r>
              <a:rPr lang="ru-RU" sz="2800" b="1" u="sng" dirty="0" smtClean="0">
                <a:solidFill>
                  <a:schemeClr val="bg1"/>
                </a:solidFill>
              </a:rPr>
              <a:t>Тура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rId4" action="ppaction://hlinksldjump"/>
          </p:cNvPr>
          <p:cNvSpPr/>
          <p:nvPr/>
        </p:nvSpPr>
        <p:spPr>
          <a:xfrm flipH="1">
            <a:off x="251520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6024" y="18864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этого списка рек </a:t>
            </a:r>
            <a:r>
              <a:rPr lang="ru-RU" sz="2000" dirty="0" err="1" smtClean="0"/>
              <a:t>Тугулымского</a:t>
            </a:r>
            <a:r>
              <a:rPr lang="ru-RU" sz="2000" dirty="0" smtClean="0"/>
              <a:t> района, надо так же выделить лишнюю речку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27089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Бочанка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328498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Канырка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3033" y="38610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Палымка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9927" y="443711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Айба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3033" y="558924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Малая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3033" y="50131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Мостовка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927" y="224725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Курейка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928" y="110588"/>
            <a:ext cx="2653013" cy="130218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236296" y="110588"/>
            <a:ext cx="1800200" cy="1734236"/>
            <a:chOff x="1187623" y="-315416"/>
            <a:chExt cx="7560841" cy="71734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3"/>
            <a:stretch/>
          </p:blipFill>
          <p:spPr>
            <a:xfrm>
              <a:off x="2133600" y="292678"/>
              <a:ext cx="6183450" cy="6376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-315416"/>
              <a:ext cx="7560841" cy="717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03636" y="257600"/>
            <a:ext cx="452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Какие полезные ископаемые добывают в </a:t>
            </a:r>
            <a:r>
              <a:rPr lang="ru-RU" sz="2000" b="1" dirty="0" err="1"/>
              <a:t>Т</a:t>
            </a:r>
            <a:r>
              <a:rPr lang="ru-RU" sz="2000" b="1" dirty="0" err="1" smtClean="0"/>
              <a:t>угулымском</a:t>
            </a:r>
            <a:r>
              <a:rPr lang="ru-RU" sz="2000" b="1" dirty="0" smtClean="0"/>
              <a:t> районе?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" y="2520189"/>
            <a:ext cx="4211467" cy="4337811"/>
          </a:xfrm>
          <a:prstGeom prst="rect">
            <a:avLst/>
          </a:prstGeom>
        </p:spPr>
      </p:pic>
      <p:sp>
        <p:nvSpPr>
          <p:cNvPr id="9" name="нефть"/>
          <p:cNvSpPr/>
          <p:nvPr/>
        </p:nvSpPr>
        <p:spPr>
          <a:xfrm>
            <a:off x="1366119" y="1268760"/>
            <a:ext cx="1480213" cy="1491780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нефть</a:t>
            </a:r>
            <a:endParaRPr lang="ru-RU" b="1" dirty="0"/>
          </a:p>
        </p:txBody>
      </p:sp>
      <p:sp>
        <p:nvSpPr>
          <p:cNvPr id="20" name="глина"/>
          <p:cNvSpPr/>
          <p:nvPr/>
        </p:nvSpPr>
        <p:spPr>
          <a:xfrm>
            <a:off x="3451826" y="1268760"/>
            <a:ext cx="1480213" cy="1491780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глина</a:t>
            </a:r>
            <a:endParaRPr lang="ru-RU" b="1" dirty="0"/>
          </a:p>
        </p:txBody>
      </p:sp>
      <p:sp>
        <p:nvSpPr>
          <p:cNvPr id="21" name="золото"/>
          <p:cNvSpPr/>
          <p:nvPr/>
        </p:nvSpPr>
        <p:spPr>
          <a:xfrm>
            <a:off x="4211960" y="3227521"/>
            <a:ext cx="1480213" cy="1491780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золото</a:t>
            </a:r>
            <a:endParaRPr lang="ru-RU" b="1" dirty="0"/>
          </a:p>
        </p:txBody>
      </p:sp>
      <p:sp>
        <p:nvSpPr>
          <p:cNvPr id="22" name="уголь"/>
          <p:cNvSpPr/>
          <p:nvPr/>
        </p:nvSpPr>
        <p:spPr>
          <a:xfrm>
            <a:off x="5580112" y="1232344"/>
            <a:ext cx="1480213" cy="1491780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уголь</a:t>
            </a:r>
            <a:endParaRPr lang="ru-RU" b="1" dirty="0"/>
          </a:p>
        </p:txBody>
      </p:sp>
      <p:sp>
        <p:nvSpPr>
          <p:cNvPr id="23" name="песок"/>
          <p:cNvSpPr/>
          <p:nvPr/>
        </p:nvSpPr>
        <p:spPr>
          <a:xfrm>
            <a:off x="6156176" y="3227521"/>
            <a:ext cx="1480213" cy="1491780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песок</a:t>
            </a:r>
            <a:endParaRPr lang="ru-RU" b="1" dirty="0"/>
          </a:p>
        </p:txBody>
      </p:sp>
      <p:sp>
        <p:nvSpPr>
          <p:cNvPr id="24" name="торф"/>
          <p:cNvSpPr/>
          <p:nvPr/>
        </p:nvSpPr>
        <p:spPr>
          <a:xfrm>
            <a:off x="5148064" y="4869160"/>
            <a:ext cx="1480213" cy="1491780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торф</a:t>
            </a:r>
            <a:endParaRPr lang="ru-RU" b="1" dirty="0"/>
          </a:p>
        </p:txBody>
      </p:sp>
      <p:sp>
        <p:nvSpPr>
          <p:cNvPr id="25" name="железная руда"/>
          <p:cNvSpPr/>
          <p:nvPr/>
        </p:nvSpPr>
        <p:spPr>
          <a:xfrm>
            <a:off x="7236296" y="4869160"/>
            <a:ext cx="1480213" cy="1491780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Железная руда</a:t>
            </a:r>
            <a:endParaRPr lang="ru-RU" sz="1600" b="1" dirty="0"/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3" b="97785" l="735" r="99265">
                        <a14:foregroundMark x1="44118" y1="40823" x2="44118" y2="40823"/>
                        <a14:foregroundMark x1="75368" y1="42722" x2="75368" y2="42722"/>
                        <a14:foregroundMark x1="59559" y1="78165" x2="59559" y2="78165"/>
                        <a14:foregroundMark x1="56618" y1="90823" x2="56618" y2="90823"/>
                        <a14:foregroundMark x1="60662" y1="89241" x2="60662" y2="89241"/>
                        <a14:foregroundMark x1="51838" y1="74367" x2="51838" y2="74367"/>
                        <a14:foregroundMark x1="56985" y1="74051" x2="56985" y2="74051"/>
                        <a14:foregroundMark x1="64706" y1="69937" x2="64706" y2="69937"/>
                        <a14:foregroundMark x1="55147" y1="69937" x2="65809" y2="78165"/>
                        <a14:foregroundMark x1="63603" y1="40823" x2="71324" y2="44304"/>
                        <a14:foregroundMark x1="38235" y1="37658" x2="47794" y2="43038"/>
                        <a14:foregroundMark x1="51103" y1="72152" x2="69853" y2="62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1650"/>
            <a:ext cx="2159496" cy="23110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3" b="97785" l="735" r="99265">
                        <a14:foregroundMark x1="44118" y1="40823" x2="44118" y2="40823"/>
                        <a14:foregroundMark x1="75368" y1="42722" x2="75368" y2="42722"/>
                        <a14:foregroundMark x1="59559" y1="78165" x2="59559" y2="78165"/>
                        <a14:foregroundMark x1="56618" y1="90823" x2="56618" y2="90823"/>
                        <a14:foregroundMark x1="60662" y1="89241" x2="60662" y2="89241"/>
                        <a14:foregroundMark x1="51838" y1="74367" x2="51838" y2="74367"/>
                        <a14:foregroundMark x1="56985" y1="74051" x2="56985" y2="74051"/>
                        <a14:foregroundMark x1="64706" y1="69937" x2="64706" y2="69937"/>
                        <a14:foregroundMark x1="55147" y1="69937" x2="65809" y2="78165"/>
                        <a14:foregroundMark x1="63603" y1="40823" x2="71324" y2="44304"/>
                        <a14:foregroundMark x1="38235" y1="37658" x2="47794" y2="43038"/>
                        <a14:foregroundMark x1="51103" y1="72152" x2="69853" y2="62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28" y="965486"/>
            <a:ext cx="2159496" cy="23110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3" b="97785" l="735" r="99265">
                        <a14:foregroundMark x1="44118" y1="40823" x2="44118" y2="40823"/>
                        <a14:foregroundMark x1="75368" y1="42722" x2="75368" y2="42722"/>
                        <a14:foregroundMark x1="59559" y1="78165" x2="59559" y2="78165"/>
                        <a14:foregroundMark x1="56618" y1="90823" x2="56618" y2="90823"/>
                        <a14:foregroundMark x1="60662" y1="89241" x2="60662" y2="89241"/>
                        <a14:foregroundMark x1="51838" y1="74367" x2="51838" y2="74367"/>
                        <a14:foregroundMark x1="56985" y1="74051" x2="56985" y2="74051"/>
                        <a14:foregroundMark x1="64706" y1="69937" x2="64706" y2="69937"/>
                        <a14:foregroundMark x1="55147" y1="69937" x2="65809" y2="78165"/>
                        <a14:foregroundMark x1="63603" y1="40823" x2="71324" y2="44304"/>
                        <a14:foregroundMark x1="38235" y1="37658" x2="47794" y2="43038"/>
                        <a14:foregroundMark x1="51103" y1="72152" x2="69853" y2="62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74" y="2817899"/>
            <a:ext cx="2159496" cy="23110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3" b="97785" l="735" r="99265">
                        <a14:foregroundMark x1="44118" y1="40823" x2="44118" y2="40823"/>
                        <a14:foregroundMark x1="75368" y1="42722" x2="75368" y2="42722"/>
                        <a14:foregroundMark x1="59559" y1="78165" x2="59559" y2="78165"/>
                        <a14:foregroundMark x1="56618" y1="90823" x2="56618" y2="90823"/>
                        <a14:foregroundMark x1="60662" y1="89241" x2="60662" y2="89241"/>
                        <a14:foregroundMark x1="51838" y1="74367" x2="51838" y2="74367"/>
                        <a14:foregroundMark x1="56985" y1="74051" x2="56985" y2="74051"/>
                        <a14:foregroundMark x1="64706" y1="69937" x2="64706" y2="69937"/>
                        <a14:foregroundMark x1="55147" y1="69937" x2="65809" y2="78165"/>
                        <a14:foregroundMark x1="63603" y1="40823" x2="71324" y2="44304"/>
                        <a14:foregroundMark x1="38235" y1="37658" x2="47794" y2="43038"/>
                        <a14:foregroundMark x1="51103" y1="72152" x2="69853" y2="62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77" y="4546976"/>
            <a:ext cx="2159496" cy="2311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07" y="2439294"/>
            <a:ext cx="1397694" cy="200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861228"/>
            <a:ext cx="1440160" cy="19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1" animBg="1"/>
      <p:bldP spid="21" grpId="1" animBg="1"/>
      <p:bldP spid="22" grpId="1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7592" y="3541762"/>
            <a:ext cx="1860912" cy="139940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466759" y="174276"/>
            <a:ext cx="6696744" cy="6564090"/>
            <a:chOff x="1187623" y="-381161"/>
            <a:chExt cx="7560841" cy="71734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3"/>
            <a:stretch/>
          </p:blipFill>
          <p:spPr>
            <a:xfrm>
              <a:off x="2133600" y="200636"/>
              <a:ext cx="6183450" cy="6376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-381161"/>
              <a:ext cx="7560841" cy="717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остров"/>
          <p:cNvSpPr/>
          <p:nvPr/>
        </p:nvSpPr>
        <p:spPr>
          <a:xfrm>
            <a:off x="7062476" y="425377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rId5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6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яр"/>
          <p:cNvSpPr/>
          <p:nvPr/>
        </p:nvSpPr>
        <p:spPr>
          <a:xfrm>
            <a:off x="4219976" y="443711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гурино"/>
          <p:cNvSpPr/>
          <p:nvPr/>
        </p:nvSpPr>
        <p:spPr>
          <a:xfrm>
            <a:off x="4528128" y="177281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щелконогова"/>
          <p:cNvSpPr/>
          <p:nvPr/>
        </p:nvSpPr>
        <p:spPr>
          <a:xfrm>
            <a:off x="4893188" y="237870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убково"/>
          <p:cNvSpPr/>
          <p:nvPr/>
        </p:nvSpPr>
        <p:spPr>
          <a:xfrm>
            <a:off x="3906524" y="107014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шкуково"/>
          <p:cNvSpPr/>
          <p:nvPr/>
        </p:nvSpPr>
        <p:spPr>
          <a:xfrm>
            <a:off x="5508104" y="335822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ерховино"/>
          <p:cNvSpPr/>
          <p:nvPr/>
        </p:nvSpPr>
        <p:spPr>
          <a:xfrm>
            <a:off x="6941592" y="308136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альцево"/>
          <p:cNvSpPr/>
          <p:nvPr/>
        </p:nvSpPr>
        <p:spPr>
          <a:xfrm>
            <a:off x="7236296" y="362983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уговской"/>
          <p:cNvSpPr/>
          <p:nvPr/>
        </p:nvSpPr>
        <p:spPr>
          <a:xfrm>
            <a:off x="5465900" y="444480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ертарка"/>
          <p:cNvSpPr/>
          <p:nvPr/>
        </p:nvSpPr>
        <p:spPr>
          <a:xfrm>
            <a:off x="4258860" y="593521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водоуспенское"/>
          <p:cNvSpPr/>
          <p:nvPr/>
        </p:nvSpPr>
        <p:spPr>
          <a:xfrm>
            <a:off x="7554132" y="530120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ядрышниково"/>
          <p:cNvSpPr/>
          <p:nvPr/>
        </p:nvSpPr>
        <p:spPr>
          <a:xfrm>
            <a:off x="6324992" y="272465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рошково"/>
          <p:cNvSpPr/>
          <p:nvPr/>
        </p:nvSpPr>
        <p:spPr>
          <a:xfrm>
            <a:off x="4758228" y="12657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голашево"/>
          <p:cNvSpPr/>
          <p:nvPr/>
        </p:nvSpPr>
        <p:spPr>
          <a:xfrm>
            <a:off x="5436104" y="128417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юшала"/>
          <p:cNvSpPr/>
          <p:nvPr/>
        </p:nvSpPr>
        <p:spPr>
          <a:xfrm>
            <a:off x="4114860" y="343791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ошково"/>
          <p:cNvSpPr txBox="1"/>
          <p:nvPr/>
        </p:nvSpPr>
        <p:spPr>
          <a:xfrm>
            <a:off x="4571911" y="1078311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/>
              <a:t>Т</a:t>
            </a:r>
            <a:r>
              <a:rPr lang="ru-RU" sz="1000" b="1" i="1" dirty="0" err="1" smtClean="0"/>
              <a:t>рошково</a:t>
            </a:r>
            <a:endParaRPr lang="ru-RU" sz="1000" b="1" i="1" dirty="0"/>
          </a:p>
        </p:txBody>
      </p:sp>
      <p:sp>
        <p:nvSpPr>
          <p:cNvPr id="36" name="зубково"/>
          <p:cNvSpPr txBox="1"/>
          <p:nvPr/>
        </p:nvSpPr>
        <p:spPr>
          <a:xfrm>
            <a:off x="3878072" y="912056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Зубково</a:t>
            </a:r>
            <a:endParaRPr lang="ru-RU" sz="1000" b="1" i="1" dirty="0"/>
          </a:p>
        </p:txBody>
      </p:sp>
      <p:sp>
        <p:nvSpPr>
          <p:cNvPr id="38" name="голашево"/>
          <p:cNvSpPr txBox="1"/>
          <p:nvPr/>
        </p:nvSpPr>
        <p:spPr>
          <a:xfrm>
            <a:off x="5220072" y="1389974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Галашова</a:t>
            </a:r>
            <a:endParaRPr lang="ru-RU" sz="1000" b="1" i="1" dirty="0"/>
          </a:p>
        </p:txBody>
      </p:sp>
      <p:sp>
        <p:nvSpPr>
          <p:cNvPr id="39" name="гурино"/>
          <p:cNvSpPr txBox="1"/>
          <p:nvPr/>
        </p:nvSpPr>
        <p:spPr>
          <a:xfrm>
            <a:off x="4341592" y="1556792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Гурина</a:t>
            </a:r>
            <a:endParaRPr lang="ru-RU" sz="1000" b="1" i="1" dirty="0"/>
          </a:p>
        </p:txBody>
      </p:sp>
      <p:sp>
        <p:nvSpPr>
          <p:cNvPr id="41" name="верховино"/>
          <p:cNvSpPr txBox="1"/>
          <p:nvPr/>
        </p:nvSpPr>
        <p:spPr>
          <a:xfrm>
            <a:off x="6681621" y="2850469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Верховино</a:t>
            </a:r>
            <a:endParaRPr lang="ru-RU" sz="1000" b="1" i="1" dirty="0"/>
          </a:p>
        </p:txBody>
      </p:sp>
      <p:sp>
        <p:nvSpPr>
          <p:cNvPr id="42" name="ядрышниково"/>
          <p:cNvSpPr txBox="1"/>
          <p:nvPr/>
        </p:nvSpPr>
        <p:spPr>
          <a:xfrm>
            <a:off x="6062034" y="2522700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Ядрышникова</a:t>
            </a:r>
            <a:endParaRPr lang="ru-RU" sz="1000" b="1" i="1" dirty="0"/>
          </a:p>
        </p:txBody>
      </p:sp>
      <p:sp>
        <p:nvSpPr>
          <p:cNvPr id="40" name="щелконогова"/>
          <p:cNvSpPr txBox="1"/>
          <p:nvPr/>
        </p:nvSpPr>
        <p:spPr>
          <a:xfrm>
            <a:off x="4788024" y="2160901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Щелконогова</a:t>
            </a:r>
            <a:endParaRPr lang="ru-RU" sz="1000" b="1" i="1" dirty="0"/>
          </a:p>
        </p:txBody>
      </p:sp>
      <p:sp>
        <p:nvSpPr>
          <p:cNvPr id="43" name="ошкуково"/>
          <p:cNvSpPr txBox="1"/>
          <p:nvPr/>
        </p:nvSpPr>
        <p:spPr>
          <a:xfrm>
            <a:off x="5311815" y="3127865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Ошкуково</a:t>
            </a:r>
            <a:endParaRPr lang="ru-RU" sz="1000" b="1" i="1" dirty="0"/>
          </a:p>
        </p:txBody>
      </p:sp>
      <p:sp>
        <p:nvSpPr>
          <p:cNvPr id="44" name="юшала"/>
          <p:cNvSpPr txBox="1"/>
          <p:nvPr/>
        </p:nvSpPr>
        <p:spPr>
          <a:xfrm>
            <a:off x="3927498" y="3235111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Юшала</a:t>
            </a:r>
            <a:endParaRPr lang="ru-RU" sz="1000" b="1" i="1" dirty="0"/>
          </a:p>
        </p:txBody>
      </p:sp>
      <p:sp>
        <p:nvSpPr>
          <p:cNvPr id="45" name="яр"/>
          <p:cNvSpPr txBox="1"/>
          <p:nvPr/>
        </p:nvSpPr>
        <p:spPr>
          <a:xfrm>
            <a:off x="4179094" y="4202664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Яр</a:t>
            </a:r>
            <a:endParaRPr lang="ru-RU" sz="1000" b="1" i="1" dirty="0"/>
          </a:p>
        </p:txBody>
      </p:sp>
      <p:sp>
        <p:nvSpPr>
          <p:cNvPr id="46" name="луговской"/>
          <p:cNvSpPr txBox="1"/>
          <p:nvPr/>
        </p:nvSpPr>
        <p:spPr>
          <a:xfrm>
            <a:off x="5340270" y="4216732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Луговской</a:t>
            </a:r>
            <a:endParaRPr lang="ru-RU" sz="1000" b="1" i="1" dirty="0"/>
          </a:p>
        </p:txBody>
      </p:sp>
      <p:sp>
        <p:nvSpPr>
          <p:cNvPr id="47" name="мальцево"/>
          <p:cNvSpPr txBox="1"/>
          <p:nvPr/>
        </p:nvSpPr>
        <p:spPr>
          <a:xfrm>
            <a:off x="6851447" y="3455610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Мальцево</a:t>
            </a:r>
            <a:endParaRPr lang="ru-RU" sz="1000" b="1" i="1" dirty="0"/>
          </a:p>
        </p:txBody>
      </p:sp>
      <p:sp>
        <p:nvSpPr>
          <p:cNvPr id="48" name="заводоуспенское"/>
          <p:cNvSpPr txBox="1"/>
          <p:nvPr/>
        </p:nvSpPr>
        <p:spPr>
          <a:xfrm>
            <a:off x="7197074" y="5103928"/>
            <a:ext cx="1175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Заводоуспенское</a:t>
            </a:r>
            <a:endParaRPr lang="ru-RU" sz="1000" b="1" i="1" dirty="0"/>
          </a:p>
        </p:txBody>
      </p:sp>
      <p:sp>
        <p:nvSpPr>
          <p:cNvPr id="49" name="яр"/>
          <p:cNvSpPr txBox="1"/>
          <p:nvPr/>
        </p:nvSpPr>
        <p:spPr>
          <a:xfrm>
            <a:off x="4059873" y="5703452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Ертарский</a:t>
            </a:r>
            <a:endParaRPr lang="ru-RU" sz="1000" b="1" i="1" dirty="0"/>
          </a:p>
        </p:txBody>
      </p:sp>
      <p:sp>
        <p:nvSpPr>
          <p:cNvPr id="50" name="дубровина"/>
          <p:cNvSpPr/>
          <p:nvPr/>
        </p:nvSpPr>
        <p:spPr>
          <a:xfrm>
            <a:off x="6964533" y="187462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стров"/>
          <p:cNvSpPr txBox="1"/>
          <p:nvPr/>
        </p:nvSpPr>
        <p:spPr>
          <a:xfrm>
            <a:off x="6929178" y="4048403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Остров</a:t>
            </a:r>
            <a:endParaRPr lang="ru-RU" sz="1000" b="1" i="1" dirty="0"/>
          </a:p>
        </p:txBody>
      </p:sp>
      <p:sp>
        <p:nvSpPr>
          <p:cNvPr id="52" name="дубровино"/>
          <p:cNvSpPr txBox="1"/>
          <p:nvPr/>
        </p:nvSpPr>
        <p:spPr>
          <a:xfrm>
            <a:off x="6681621" y="1976424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Дубровина</a:t>
            </a:r>
            <a:endParaRPr lang="ru-RU" sz="1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462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территории </a:t>
            </a:r>
            <a:r>
              <a:rPr lang="ru-RU" dirty="0" err="1" smtClean="0"/>
              <a:t>Тугулымского</a:t>
            </a:r>
            <a:r>
              <a:rPr lang="ru-RU" dirty="0" smtClean="0"/>
              <a:t> района находятся особо охраняемые природные территории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0854" y="1437605"/>
            <a:ext cx="3096344" cy="87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1. Национальный природный парк «</a:t>
            </a:r>
            <a:r>
              <a:rPr lang="ru-RU" sz="1200" dirty="0" err="1" smtClean="0">
                <a:solidFill>
                  <a:schemeClr val="tx1"/>
                </a:solidFill>
              </a:rPr>
              <a:t>Припышминские</a:t>
            </a:r>
            <a:r>
              <a:rPr lang="ru-RU" sz="1200" dirty="0" smtClean="0">
                <a:solidFill>
                  <a:schemeClr val="tx1"/>
                </a:solidFill>
              </a:rPr>
              <a:t> боры»   - 22441га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6525" y="2397430"/>
            <a:ext cx="3096344" cy="87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2. Государственный ландшафтный заказник «</a:t>
            </a:r>
            <a:r>
              <a:rPr lang="ru-RU" sz="1200" dirty="0" err="1" smtClean="0">
                <a:solidFill>
                  <a:schemeClr val="tx1"/>
                </a:solidFill>
              </a:rPr>
              <a:t>Самохваловское</a:t>
            </a:r>
            <a:r>
              <a:rPr lang="ru-RU" sz="1200" dirty="0" smtClean="0">
                <a:solidFill>
                  <a:schemeClr val="tx1"/>
                </a:solidFill>
              </a:rPr>
              <a:t> болото»   - 5650 га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6525" y="3367494"/>
            <a:ext cx="3096344" cy="87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3. Государственный ландшафтный заказник «Болото </a:t>
            </a:r>
            <a:r>
              <a:rPr lang="ru-RU" sz="1200" dirty="0" err="1" smtClean="0">
                <a:solidFill>
                  <a:schemeClr val="tx1"/>
                </a:solidFill>
              </a:rPr>
              <a:t>Термигуль</a:t>
            </a:r>
            <a:r>
              <a:rPr lang="ru-RU" sz="1200" dirty="0" smtClean="0">
                <a:solidFill>
                  <a:schemeClr val="tx1"/>
                </a:solidFill>
              </a:rPr>
              <a:t>»   - 4377,9га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96525" y="4325774"/>
            <a:ext cx="3096344" cy="87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4. Государственный памятник природы «</a:t>
            </a:r>
            <a:r>
              <a:rPr lang="ru-RU" sz="1200" dirty="0" err="1" smtClean="0">
                <a:solidFill>
                  <a:schemeClr val="tx1"/>
                </a:solidFill>
              </a:rPr>
              <a:t>Ветлачихинский</a:t>
            </a:r>
            <a:r>
              <a:rPr lang="ru-RU" sz="1200" dirty="0" smtClean="0">
                <a:solidFill>
                  <a:schemeClr val="tx1"/>
                </a:solidFill>
              </a:rPr>
              <a:t> пруд»   - 227га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6525" y="5304616"/>
            <a:ext cx="3096344" cy="87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5. Государственный памятник природы «</a:t>
            </a:r>
            <a:r>
              <a:rPr lang="ru-RU" sz="1200" dirty="0" err="1" smtClean="0">
                <a:solidFill>
                  <a:schemeClr val="tx1"/>
                </a:solidFill>
              </a:rPr>
              <a:t>Лагушинский</a:t>
            </a:r>
            <a:r>
              <a:rPr lang="ru-RU" sz="1200" dirty="0" smtClean="0">
                <a:solidFill>
                  <a:schemeClr val="tx1"/>
                </a:solidFill>
              </a:rPr>
              <a:t> бор»   - 39га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230853" y="1416117"/>
            <a:ext cx="1633687" cy="1064037"/>
          </a:xfrm>
          <a:custGeom>
            <a:avLst/>
            <a:gdLst>
              <a:gd name="connsiteX0" fmla="*/ 0 w 1603717"/>
              <a:gd name="connsiteY0" fmla="*/ 0 h 30151"/>
              <a:gd name="connsiteX1" fmla="*/ 295422 w 1603717"/>
              <a:gd name="connsiteY1" fmla="*/ 14068 h 30151"/>
              <a:gd name="connsiteX2" fmla="*/ 337625 w 1603717"/>
              <a:gd name="connsiteY2" fmla="*/ 28135 h 30151"/>
              <a:gd name="connsiteX3" fmla="*/ 1603717 w 1603717"/>
              <a:gd name="connsiteY3" fmla="*/ 28135 h 30151"/>
              <a:gd name="connsiteX0" fmla="*/ 0 w 2250831"/>
              <a:gd name="connsiteY0" fmla="*/ 0 h 217239"/>
              <a:gd name="connsiteX1" fmla="*/ 942536 w 2250831"/>
              <a:gd name="connsiteY1" fmla="*/ 196948 h 217239"/>
              <a:gd name="connsiteX2" fmla="*/ 984739 w 2250831"/>
              <a:gd name="connsiteY2" fmla="*/ 211015 h 217239"/>
              <a:gd name="connsiteX3" fmla="*/ 2250831 w 2250831"/>
              <a:gd name="connsiteY3" fmla="*/ 211015 h 217239"/>
              <a:gd name="connsiteX0" fmla="*/ 0 w 2250831"/>
              <a:gd name="connsiteY0" fmla="*/ 0 h 253528"/>
              <a:gd name="connsiteX1" fmla="*/ 942536 w 2250831"/>
              <a:gd name="connsiteY1" fmla="*/ 196948 h 253528"/>
              <a:gd name="connsiteX2" fmla="*/ 1350499 w 2250831"/>
              <a:gd name="connsiteY2" fmla="*/ 253218 h 253528"/>
              <a:gd name="connsiteX3" fmla="*/ 2250831 w 2250831"/>
              <a:gd name="connsiteY3" fmla="*/ 211015 h 253528"/>
              <a:gd name="connsiteX0" fmla="*/ 0 w 2250831"/>
              <a:gd name="connsiteY0" fmla="*/ 0 h 401295"/>
              <a:gd name="connsiteX1" fmla="*/ 942536 w 2250831"/>
              <a:gd name="connsiteY1" fmla="*/ 196948 h 401295"/>
              <a:gd name="connsiteX2" fmla="*/ 1350499 w 2250831"/>
              <a:gd name="connsiteY2" fmla="*/ 253218 h 401295"/>
              <a:gd name="connsiteX3" fmla="*/ 2250831 w 2250831"/>
              <a:gd name="connsiteY3" fmla="*/ 211015 h 401295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250831 w 2250831"/>
              <a:gd name="connsiteY3" fmla="*/ 211015 h 253218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053884 w 2250831"/>
              <a:gd name="connsiteY3" fmla="*/ 225082 h 253218"/>
              <a:gd name="connsiteX4" fmla="*/ 2250831 w 2250831"/>
              <a:gd name="connsiteY4" fmla="*/ 211015 h 253218"/>
              <a:gd name="connsiteX0" fmla="*/ 0 w 2053884"/>
              <a:gd name="connsiteY0" fmla="*/ 492369 h 745587"/>
              <a:gd name="connsiteX1" fmla="*/ 942536 w 2053884"/>
              <a:gd name="connsiteY1" fmla="*/ 689317 h 745587"/>
              <a:gd name="connsiteX2" fmla="*/ 1350499 w 2053884"/>
              <a:gd name="connsiteY2" fmla="*/ 745587 h 745587"/>
              <a:gd name="connsiteX3" fmla="*/ 2053884 w 2053884"/>
              <a:gd name="connsiteY3" fmla="*/ 717451 h 745587"/>
              <a:gd name="connsiteX4" fmla="*/ 2053884 w 2053884"/>
              <a:gd name="connsiteY4" fmla="*/ 0 h 745587"/>
              <a:gd name="connsiteX0" fmla="*/ 0 w 2053884"/>
              <a:gd name="connsiteY0" fmla="*/ 492369 h 745587"/>
              <a:gd name="connsiteX1" fmla="*/ 253219 w 2053884"/>
              <a:gd name="connsiteY1" fmla="*/ 534572 h 745587"/>
              <a:gd name="connsiteX2" fmla="*/ 942536 w 2053884"/>
              <a:gd name="connsiteY2" fmla="*/ 689317 h 745587"/>
              <a:gd name="connsiteX3" fmla="*/ 1350499 w 2053884"/>
              <a:gd name="connsiteY3" fmla="*/ 745587 h 745587"/>
              <a:gd name="connsiteX4" fmla="*/ 2053884 w 2053884"/>
              <a:gd name="connsiteY4" fmla="*/ 717451 h 745587"/>
              <a:gd name="connsiteX5" fmla="*/ 2053884 w 2053884"/>
              <a:gd name="connsiteY5" fmla="*/ 0 h 745587"/>
              <a:gd name="connsiteX0" fmla="*/ 1361687 w 1811854"/>
              <a:gd name="connsiteY0" fmla="*/ 0 h 787790"/>
              <a:gd name="connsiteX1" fmla="*/ 11189 w 1811854"/>
              <a:gd name="connsiteY1" fmla="*/ 576775 h 787790"/>
              <a:gd name="connsiteX2" fmla="*/ 700506 w 1811854"/>
              <a:gd name="connsiteY2" fmla="*/ 731520 h 787790"/>
              <a:gd name="connsiteX3" fmla="*/ 1108469 w 1811854"/>
              <a:gd name="connsiteY3" fmla="*/ 787790 h 787790"/>
              <a:gd name="connsiteX4" fmla="*/ 1811854 w 1811854"/>
              <a:gd name="connsiteY4" fmla="*/ 759654 h 787790"/>
              <a:gd name="connsiteX5" fmla="*/ 1811854 w 1811854"/>
              <a:gd name="connsiteY5" fmla="*/ 42203 h 787790"/>
              <a:gd name="connsiteX0" fmla="*/ 1350498 w 1800665"/>
              <a:gd name="connsiteY0" fmla="*/ 0 h 787790"/>
              <a:gd name="connsiteX1" fmla="*/ 689317 w 1800665"/>
              <a:gd name="connsiteY1" fmla="*/ 225083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900332 w 1800665"/>
              <a:gd name="connsiteY4" fmla="*/ 759655 h 787790"/>
              <a:gd name="connsiteX5" fmla="*/ 1097280 w 1800665"/>
              <a:gd name="connsiteY5" fmla="*/ 787790 h 787790"/>
              <a:gd name="connsiteX6" fmla="*/ 1800665 w 1800665"/>
              <a:gd name="connsiteY6" fmla="*/ 759654 h 787790"/>
              <a:gd name="connsiteX7" fmla="*/ 1800665 w 1800665"/>
              <a:gd name="connsiteY7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154745 w 1800665"/>
              <a:gd name="connsiteY2" fmla="*/ 464233 h 787790"/>
              <a:gd name="connsiteX3" fmla="*/ 0 w 1800665"/>
              <a:gd name="connsiteY3" fmla="*/ 576775 h 787790"/>
              <a:gd name="connsiteX4" fmla="*/ 689317 w 1800665"/>
              <a:gd name="connsiteY4" fmla="*/ 731520 h 787790"/>
              <a:gd name="connsiteX5" fmla="*/ 900332 w 1800665"/>
              <a:gd name="connsiteY5" fmla="*/ 759655 h 787790"/>
              <a:gd name="connsiteX6" fmla="*/ 1097280 w 1800665"/>
              <a:gd name="connsiteY6" fmla="*/ 787790 h 787790"/>
              <a:gd name="connsiteX7" fmla="*/ 1800665 w 1800665"/>
              <a:gd name="connsiteY7" fmla="*/ 759654 h 787790"/>
              <a:gd name="connsiteX8" fmla="*/ 1800665 w 1800665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801858 w 1913206"/>
              <a:gd name="connsiteY4" fmla="*/ 731520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61181 w 1913206"/>
              <a:gd name="connsiteY2" fmla="*/ 281352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534572 w 1814732"/>
              <a:gd name="connsiteY5" fmla="*/ 618978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450165 w 1814732"/>
              <a:gd name="connsiteY5" fmla="*/ 731520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943005"/>
              <a:gd name="connsiteX1" fmla="*/ 689317 w 1814732"/>
              <a:gd name="connsiteY1" fmla="*/ 42203 h 943005"/>
              <a:gd name="connsiteX2" fmla="*/ 562707 w 1814732"/>
              <a:gd name="connsiteY2" fmla="*/ 281352 h 943005"/>
              <a:gd name="connsiteX3" fmla="*/ 0 w 1814732"/>
              <a:gd name="connsiteY3" fmla="*/ 253218 h 943005"/>
              <a:gd name="connsiteX4" fmla="*/ 14067 w 1814732"/>
              <a:gd name="connsiteY4" fmla="*/ 576775 h 943005"/>
              <a:gd name="connsiteX5" fmla="*/ 450165 w 1814732"/>
              <a:gd name="connsiteY5" fmla="*/ 731520 h 943005"/>
              <a:gd name="connsiteX6" fmla="*/ 773722 w 1814732"/>
              <a:gd name="connsiteY6" fmla="*/ 942535 h 943005"/>
              <a:gd name="connsiteX7" fmla="*/ 1111347 w 1814732"/>
              <a:gd name="connsiteY7" fmla="*/ 787790 h 943005"/>
              <a:gd name="connsiteX8" fmla="*/ 1814732 w 1814732"/>
              <a:gd name="connsiteY8" fmla="*/ 759654 h 943005"/>
              <a:gd name="connsiteX9" fmla="*/ 1814732 w 1814732"/>
              <a:gd name="connsiteY9" fmla="*/ 42203 h 943005"/>
              <a:gd name="connsiteX0" fmla="*/ 1364565 w 1814732"/>
              <a:gd name="connsiteY0" fmla="*/ 0 h 992967"/>
              <a:gd name="connsiteX1" fmla="*/ 689317 w 1814732"/>
              <a:gd name="connsiteY1" fmla="*/ 42203 h 992967"/>
              <a:gd name="connsiteX2" fmla="*/ 562707 w 1814732"/>
              <a:gd name="connsiteY2" fmla="*/ 281352 h 992967"/>
              <a:gd name="connsiteX3" fmla="*/ 0 w 1814732"/>
              <a:gd name="connsiteY3" fmla="*/ 253218 h 992967"/>
              <a:gd name="connsiteX4" fmla="*/ 14067 w 1814732"/>
              <a:gd name="connsiteY4" fmla="*/ 576775 h 992967"/>
              <a:gd name="connsiteX5" fmla="*/ 450165 w 1814732"/>
              <a:gd name="connsiteY5" fmla="*/ 731520 h 992967"/>
              <a:gd name="connsiteX6" fmla="*/ 773722 w 1814732"/>
              <a:gd name="connsiteY6" fmla="*/ 942535 h 992967"/>
              <a:gd name="connsiteX7" fmla="*/ 1153550 w 1814732"/>
              <a:gd name="connsiteY7" fmla="*/ 984737 h 992967"/>
              <a:gd name="connsiteX8" fmla="*/ 1814732 w 1814732"/>
              <a:gd name="connsiteY8" fmla="*/ 759654 h 992967"/>
              <a:gd name="connsiteX9" fmla="*/ 1814732 w 1814732"/>
              <a:gd name="connsiteY9" fmla="*/ 42203 h 99296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772529"/>
              <a:gd name="connsiteY0" fmla="*/ 0 h 984737"/>
              <a:gd name="connsiteX1" fmla="*/ 689317 w 1772529"/>
              <a:gd name="connsiteY1" fmla="*/ 42203 h 984737"/>
              <a:gd name="connsiteX2" fmla="*/ 562707 w 1772529"/>
              <a:gd name="connsiteY2" fmla="*/ 281352 h 984737"/>
              <a:gd name="connsiteX3" fmla="*/ 0 w 1772529"/>
              <a:gd name="connsiteY3" fmla="*/ 253218 h 984737"/>
              <a:gd name="connsiteX4" fmla="*/ 14067 w 1772529"/>
              <a:gd name="connsiteY4" fmla="*/ 576775 h 984737"/>
              <a:gd name="connsiteX5" fmla="*/ 450165 w 1772529"/>
              <a:gd name="connsiteY5" fmla="*/ 731520 h 984737"/>
              <a:gd name="connsiteX6" fmla="*/ 773722 w 1772529"/>
              <a:gd name="connsiteY6" fmla="*/ 942535 h 984737"/>
              <a:gd name="connsiteX7" fmla="*/ 1153550 w 1772529"/>
              <a:gd name="connsiteY7" fmla="*/ 984737 h 984737"/>
              <a:gd name="connsiteX8" fmla="*/ 1772529 w 1772529"/>
              <a:gd name="connsiteY8" fmla="*/ 942534 h 984737"/>
              <a:gd name="connsiteX9" fmla="*/ 1716258 w 1772529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45587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59655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78633 w 1730326"/>
              <a:gd name="connsiteY0" fmla="*/ 0 h 984737"/>
              <a:gd name="connsiteX1" fmla="*/ 703385 w 1730326"/>
              <a:gd name="connsiteY1" fmla="*/ 42203 h 984737"/>
              <a:gd name="connsiteX2" fmla="*/ 576775 w 1730326"/>
              <a:gd name="connsiteY2" fmla="*/ 281352 h 984737"/>
              <a:gd name="connsiteX3" fmla="*/ 0 w 1730326"/>
              <a:gd name="connsiteY3" fmla="*/ 267286 h 984737"/>
              <a:gd name="connsiteX4" fmla="*/ 28135 w 1730326"/>
              <a:gd name="connsiteY4" fmla="*/ 576775 h 984737"/>
              <a:gd name="connsiteX5" fmla="*/ 520504 w 1730326"/>
              <a:gd name="connsiteY5" fmla="*/ 675249 h 984737"/>
              <a:gd name="connsiteX6" fmla="*/ 717452 w 1730326"/>
              <a:gd name="connsiteY6" fmla="*/ 970670 h 984737"/>
              <a:gd name="connsiteX7" fmla="*/ 1167618 w 1730326"/>
              <a:gd name="connsiteY7" fmla="*/ 984737 h 984737"/>
              <a:gd name="connsiteX8" fmla="*/ 1702191 w 1730326"/>
              <a:gd name="connsiteY8" fmla="*/ 942534 h 984737"/>
              <a:gd name="connsiteX9" fmla="*/ 1730326 w 1730326"/>
              <a:gd name="connsiteY9" fmla="*/ 70339 h 984737"/>
              <a:gd name="connsiteX10" fmla="*/ 1378633 w 1730326"/>
              <a:gd name="connsiteY10" fmla="*/ 0 h 984737"/>
              <a:gd name="connsiteX0" fmla="*/ 1350498 w 1702191"/>
              <a:gd name="connsiteY0" fmla="*/ 0 h 984737"/>
              <a:gd name="connsiteX1" fmla="*/ 675250 w 1702191"/>
              <a:gd name="connsiteY1" fmla="*/ 42203 h 984737"/>
              <a:gd name="connsiteX2" fmla="*/ 548640 w 1702191"/>
              <a:gd name="connsiteY2" fmla="*/ 281352 h 984737"/>
              <a:gd name="connsiteX3" fmla="*/ 28135 w 1702191"/>
              <a:gd name="connsiteY3" fmla="*/ 337624 h 984737"/>
              <a:gd name="connsiteX4" fmla="*/ 0 w 1702191"/>
              <a:gd name="connsiteY4" fmla="*/ 576775 h 984737"/>
              <a:gd name="connsiteX5" fmla="*/ 492369 w 1702191"/>
              <a:gd name="connsiteY5" fmla="*/ 675249 h 984737"/>
              <a:gd name="connsiteX6" fmla="*/ 689317 w 1702191"/>
              <a:gd name="connsiteY6" fmla="*/ 970670 h 984737"/>
              <a:gd name="connsiteX7" fmla="*/ 1139483 w 1702191"/>
              <a:gd name="connsiteY7" fmla="*/ 984737 h 984737"/>
              <a:gd name="connsiteX8" fmla="*/ 1674056 w 1702191"/>
              <a:gd name="connsiteY8" fmla="*/ 942534 h 984737"/>
              <a:gd name="connsiteX9" fmla="*/ 1702191 w 1702191"/>
              <a:gd name="connsiteY9" fmla="*/ 70339 h 984737"/>
              <a:gd name="connsiteX10" fmla="*/ 1350498 w 1702191"/>
              <a:gd name="connsiteY10" fmla="*/ 0 h 984737"/>
              <a:gd name="connsiteX0" fmla="*/ 1350498 w 1702191"/>
              <a:gd name="connsiteY0" fmla="*/ 0 h 985680"/>
              <a:gd name="connsiteX1" fmla="*/ 675250 w 1702191"/>
              <a:gd name="connsiteY1" fmla="*/ 42203 h 985680"/>
              <a:gd name="connsiteX2" fmla="*/ 548640 w 1702191"/>
              <a:gd name="connsiteY2" fmla="*/ 281352 h 985680"/>
              <a:gd name="connsiteX3" fmla="*/ 28135 w 1702191"/>
              <a:gd name="connsiteY3" fmla="*/ 337624 h 985680"/>
              <a:gd name="connsiteX4" fmla="*/ 0 w 1702191"/>
              <a:gd name="connsiteY4" fmla="*/ 576775 h 985680"/>
              <a:gd name="connsiteX5" fmla="*/ 492369 w 1702191"/>
              <a:gd name="connsiteY5" fmla="*/ 675249 h 985680"/>
              <a:gd name="connsiteX6" fmla="*/ 689317 w 1702191"/>
              <a:gd name="connsiteY6" fmla="*/ 970670 h 985680"/>
              <a:gd name="connsiteX7" fmla="*/ 1139483 w 1702191"/>
              <a:gd name="connsiteY7" fmla="*/ 984737 h 985680"/>
              <a:gd name="connsiteX8" fmla="*/ 1477109 w 1702191"/>
              <a:gd name="connsiteY8" fmla="*/ 942534 h 985680"/>
              <a:gd name="connsiteX9" fmla="*/ 1702191 w 1702191"/>
              <a:gd name="connsiteY9" fmla="*/ 70339 h 985680"/>
              <a:gd name="connsiteX10" fmla="*/ 1350498 w 1702191"/>
              <a:gd name="connsiteY10" fmla="*/ 0 h 985680"/>
              <a:gd name="connsiteX0" fmla="*/ 1350498 w 1547446"/>
              <a:gd name="connsiteY0" fmla="*/ 0 h 985680"/>
              <a:gd name="connsiteX1" fmla="*/ 675250 w 1547446"/>
              <a:gd name="connsiteY1" fmla="*/ 42203 h 985680"/>
              <a:gd name="connsiteX2" fmla="*/ 548640 w 1547446"/>
              <a:gd name="connsiteY2" fmla="*/ 281352 h 985680"/>
              <a:gd name="connsiteX3" fmla="*/ 28135 w 1547446"/>
              <a:gd name="connsiteY3" fmla="*/ 337624 h 985680"/>
              <a:gd name="connsiteX4" fmla="*/ 0 w 1547446"/>
              <a:gd name="connsiteY4" fmla="*/ 576775 h 985680"/>
              <a:gd name="connsiteX5" fmla="*/ 492369 w 1547446"/>
              <a:gd name="connsiteY5" fmla="*/ 675249 h 985680"/>
              <a:gd name="connsiteX6" fmla="*/ 689317 w 1547446"/>
              <a:gd name="connsiteY6" fmla="*/ 970670 h 985680"/>
              <a:gd name="connsiteX7" fmla="*/ 1139483 w 1547446"/>
              <a:gd name="connsiteY7" fmla="*/ 984737 h 985680"/>
              <a:gd name="connsiteX8" fmla="*/ 1477109 w 1547446"/>
              <a:gd name="connsiteY8" fmla="*/ 942534 h 985680"/>
              <a:gd name="connsiteX9" fmla="*/ 1547446 w 1547446"/>
              <a:gd name="connsiteY9" fmla="*/ 70339 h 985680"/>
              <a:gd name="connsiteX10" fmla="*/ 1350498 w 1547446"/>
              <a:gd name="connsiteY10" fmla="*/ 0 h 985680"/>
              <a:gd name="connsiteX0" fmla="*/ 1350498 w 1547446"/>
              <a:gd name="connsiteY0" fmla="*/ 0 h 986087"/>
              <a:gd name="connsiteX1" fmla="*/ 675250 w 1547446"/>
              <a:gd name="connsiteY1" fmla="*/ 42203 h 986087"/>
              <a:gd name="connsiteX2" fmla="*/ 548640 w 1547446"/>
              <a:gd name="connsiteY2" fmla="*/ 281352 h 986087"/>
              <a:gd name="connsiteX3" fmla="*/ 28135 w 1547446"/>
              <a:gd name="connsiteY3" fmla="*/ 337624 h 986087"/>
              <a:gd name="connsiteX4" fmla="*/ 0 w 1547446"/>
              <a:gd name="connsiteY4" fmla="*/ 576775 h 986087"/>
              <a:gd name="connsiteX5" fmla="*/ 492369 w 1547446"/>
              <a:gd name="connsiteY5" fmla="*/ 675249 h 986087"/>
              <a:gd name="connsiteX6" fmla="*/ 703385 w 1547446"/>
              <a:gd name="connsiteY6" fmla="*/ 886264 h 986087"/>
              <a:gd name="connsiteX7" fmla="*/ 1139483 w 1547446"/>
              <a:gd name="connsiteY7" fmla="*/ 984737 h 986087"/>
              <a:gd name="connsiteX8" fmla="*/ 1477109 w 1547446"/>
              <a:gd name="connsiteY8" fmla="*/ 942534 h 986087"/>
              <a:gd name="connsiteX9" fmla="*/ 1547446 w 1547446"/>
              <a:gd name="connsiteY9" fmla="*/ 70339 h 986087"/>
              <a:gd name="connsiteX10" fmla="*/ 1350498 w 1547446"/>
              <a:gd name="connsiteY10" fmla="*/ 0 h 986087"/>
              <a:gd name="connsiteX0" fmla="*/ 1350498 w 1547446"/>
              <a:gd name="connsiteY0" fmla="*/ 0 h 943884"/>
              <a:gd name="connsiteX1" fmla="*/ 675250 w 1547446"/>
              <a:gd name="connsiteY1" fmla="*/ 42203 h 943884"/>
              <a:gd name="connsiteX2" fmla="*/ 548640 w 1547446"/>
              <a:gd name="connsiteY2" fmla="*/ 281352 h 943884"/>
              <a:gd name="connsiteX3" fmla="*/ 28135 w 1547446"/>
              <a:gd name="connsiteY3" fmla="*/ 337624 h 943884"/>
              <a:gd name="connsiteX4" fmla="*/ 0 w 1547446"/>
              <a:gd name="connsiteY4" fmla="*/ 576775 h 943884"/>
              <a:gd name="connsiteX5" fmla="*/ 492369 w 1547446"/>
              <a:gd name="connsiteY5" fmla="*/ 675249 h 943884"/>
              <a:gd name="connsiteX6" fmla="*/ 703385 w 1547446"/>
              <a:gd name="connsiteY6" fmla="*/ 886264 h 943884"/>
              <a:gd name="connsiteX7" fmla="*/ 1139483 w 1547446"/>
              <a:gd name="connsiteY7" fmla="*/ 900331 h 943884"/>
              <a:gd name="connsiteX8" fmla="*/ 1477109 w 1547446"/>
              <a:gd name="connsiteY8" fmla="*/ 942534 h 943884"/>
              <a:gd name="connsiteX9" fmla="*/ 1547446 w 1547446"/>
              <a:gd name="connsiteY9" fmla="*/ 70339 h 943884"/>
              <a:gd name="connsiteX10" fmla="*/ 1350498 w 1547446"/>
              <a:gd name="connsiteY10" fmla="*/ 0 h 943884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703385 w 1547446"/>
              <a:gd name="connsiteY6" fmla="*/ 886264 h 905071"/>
              <a:gd name="connsiteX7" fmla="*/ 1139483 w 1547446"/>
              <a:gd name="connsiteY7" fmla="*/ 900331 h 905071"/>
              <a:gd name="connsiteX8" fmla="*/ 1477109 w 1547446"/>
              <a:gd name="connsiteY8" fmla="*/ 900331 h 905071"/>
              <a:gd name="connsiteX9" fmla="*/ 1547446 w 1547446"/>
              <a:gd name="connsiteY9" fmla="*/ 70339 h 905071"/>
              <a:gd name="connsiteX10" fmla="*/ 1350498 w 1547446"/>
              <a:gd name="connsiteY10" fmla="*/ 0 h 905071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539873 w 1547446"/>
              <a:gd name="connsiteY6" fmla="*/ 700783 h 905071"/>
              <a:gd name="connsiteX7" fmla="*/ 703385 w 1547446"/>
              <a:gd name="connsiteY7" fmla="*/ 886264 h 905071"/>
              <a:gd name="connsiteX8" fmla="*/ 1139483 w 1547446"/>
              <a:gd name="connsiteY8" fmla="*/ 900331 h 905071"/>
              <a:gd name="connsiteX9" fmla="*/ 1477109 w 1547446"/>
              <a:gd name="connsiteY9" fmla="*/ 900331 h 905071"/>
              <a:gd name="connsiteX10" fmla="*/ 1547446 w 1547446"/>
              <a:gd name="connsiteY10" fmla="*/ 70339 h 905071"/>
              <a:gd name="connsiteX11" fmla="*/ 1350498 w 1547446"/>
              <a:gd name="connsiteY11" fmla="*/ 0 h 905071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703385 w 1547446"/>
              <a:gd name="connsiteY6" fmla="*/ 886264 h 905071"/>
              <a:gd name="connsiteX7" fmla="*/ 1139483 w 1547446"/>
              <a:gd name="connsiteY7" fmla="*/ 900331 h 905071"/>
              <a:gd name="connsiteX8" fmla="*/ 1477109 w 1547446"/>
              <a:gd name="connsiteY8" fmla="*/ 900331 h 905071"/>
              <a:gd name="connsiteX9" fmla="*/ 1547446 w 1547446"/>
              <a:gd name="connsiteY9" fmla="*/ 70339 h 905071"/>
              <a:gd name="connsiteX10" fmla="*/ 1350498 w 1547446"/>
              <a:gd name="connsiteY10" fmla="*/ 0 h 905071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703385 w 1547446"/>
              <a:gd name="connsiteY6" fmla="*/ 886264 h 905071"/>
              <a:gd name="connsiteX7" fmla="*/ 1139483 w 1547446"/>
              <a:gd name="connsiteY7" fmla="*/ 900331 h 905071"/>
              <a:gd name="connsiteX8" fmla="*/ 1477109 w 1547446"/>
              <a:gd name="connsiteY8" fmla="*/ 900331 h 905071"/>
              <a:gd name="connsiteX9" fmla="*/ 1547446 w 1547446"/>
              <a:gd name="connsiteY9" fmla="*/ 70339 h 905071"/>
              <a:gd name="connsiteX10" fmla="*/ 1350498 w 1547446"/>
              <a:gd name="connsiteY10" fmla="*/ 0 h 905071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703385 w 1547446"/>
              <a:gd name="connsiteY6" fmla="*/ 886264 h 905071"/>
              <a:gd name="connsiteX7" fmla="*/ 1139483 w 1547446"/>
              <a:gd name="connsiteY7" fmla="*/ 900331 h 905071"/>
              <a:gd name="connsiteX8" fmla="*/ 1477109 w 1547446"/>
              <a:gd name="connsiteY8" fmla="*/ 900331 h 905071"/>
              <a:gd name="connsiteX9" fmla="*/ 1547446 w 1547446"/>
              <a:gd name="connsiteY9" fmla="*/ 70339 h 905071"/>
              <a:gd name="connsiteX10" fmla="*/ 1350498 w 1547446"/>
              <a:gd name="connsiteY10" fmla="*/ 0 h 905071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703385 w 1547446"/>
              <a:gd name="connsiteY6" fmla="*/ 886264 h 905071"/>
              <a:gd name="connsiteX7" fmla="*/ 768473 w 1547446"/>
              <a:gd name="connsiteY7" fmla="*/ 891805 h 905071"/>
              <a:gd name="connsiteX8" fmla="*/ 1139483 w 1547446"/>
              <a:gd name="connsiteY8" fmla="*/ 900331 h 905071"/>
              <a:gd name="connsiteX9" fmla="*/ 1477109 w 1547446"/>
              <a:gd name="connsiteY9" fmla="*/ 900331 h 905071"/>
              <a:gd name="connsiteX10" fmla="*/ 1547446 w 1547446"/>
              <a:gd name="connsiteY10" fmla="*/ 70339 h 905071"/>
              <a:gd name="connsiteX11" fmla="*/ 1350498 w 1547446"/>
              <a:gd name="connsiteY11" fmla="*/ 0 h 905071"/>
              <a:gd name="connsiteX0" fmla="*/ 1350498 w 1547446"/>
              <a:gd name="connsiteY0" fmla="*/ 0 h 1035854"/>
              <a:gd name="connsiteX1" fmla="*/ 675250 w 1547446"/>
              <a:gd name="connsiteY1" fmla="*/ 42203 h 1035854"/>
              <a:gd name="connsiteX2" fmla="*/ 548640 w 1547446"/>
              <a:gd name="connsiteY2" fmla="*/ 281352 h 1035854"/>
              <a:gd name="connsiteX3" fmla="*/ 28135 w 1547446"/>
              <a:gd name="connsiteY3" fmla="*/ 337624 h 1035854"/>
              <a:gd name="connsiteX4" fmla="*/ 0 w 1547446"/>
              <a:gd name="connsiteY4" fmla="*/ 576775 h 1035854"/>
              <a:gd name="connsiteX5" fmla="*/ 492369 w 1547446"/>
              <a:gd name="connsiteY5" fmla="*/ 675249 h 1035854"/>
              <a:gd name="connsiteX6" fmla="*/ 703385 w 1547446"/>
              <a:gd name="connsiteY6" fmla="*/ 886264 h 1035854"/>
              <a:gd name="connsiteX7" fmla="*/ 690185 w 1547446"/>
              <a:gd name="connsiteY7" fmla="*/ 1035854 h 1035854"/>
              <a:gd name="connsiteX8" fmla="*/ 1139483 w 1547446"/>
              <a:gd name="connsiteY8" fmla="*/ 900331 h 1035854"/>
              <a:gd name="connsiteX9" fmla="*/ 1477109 w 1547446"/>
              <a:gd name="connsiteY9" fmla="*/ 900331 h 1035854"/>
              <a:gd name="connsiteX10" fmla="*/ 1547446 w 1547446"/>
              <a:gd name="connsiteY10" fmla="*/ 70339 h 1035854"/>
              <a:gd name="connsiteX11" fmla="*/ 1350498 w 1547446"/>
              <a:gd name="connsiteY11" fmla="*/ 0 h 1035854"/>
              <a:gd name="connsiteX0" fmla="*/ 1350498 w 1547446"/>
              <a:gd name="connsiteY0" fmla="*/ 0 h 1038025"/>
              <a:gd name="connsiteX1" fmla="*/ 675250 w 1547446"/>
              <a:gd name="connsiteY1" fmla="*/ 42203 h 1038025"/>
              <a:gd name="connsiteX2" fmla="*/ 548640 w 1547446"/>
              <a:gd name="connsiteY2" fmla="*/ 281352 h 1038025"/>
              <a:gd name="connsiteX3" fmla="*/ 28135 w 1547446"/>
              <a:gd name="connsiteY3" fmla="*/ 337624 h 1038025"/>
              <a:gd name="connsiteX4" fmla="*/ 0 w 1547446"/>
              <a:gd name="connsiteY4" fmla="*/ 576775 h 1038025"/>
              <a:gd name="connsiteX5" fmla="*/ 492369 w 1547446"/>
              <a:gd name="connsiteY5" fmla="*/ 675249 h 1038025"/>
              <a:gd name="connsiteX6" fmla="*/ 703385 w 1547446"/>
              <a:gd name="connsiteY6" fmla="*/ 886264 h 1038025"/>
              <a:gd name="connsiteX7" fmla="*/ 690185 w 1547446"/>
              <a:gd name="connsiteY7" fmla="*/ 1035854 h 1038025"/>
              <a:gd name="connsiteX8" fmla="*/ 893733 w 1547446"/>
              <a:gd name="connsiteY8" fmla="*/ 970091 h 1038025"/>
              <a:gd name="connsiteX9" fmla="*/ 1139483 w 1547446"/>
              <a:gd name="connsiteY9" fmla="*/ 900331 h 1038025"/>
              <a:gd name="connsiteX10" fmla="*/ 1477109 w 1547446"/>
              <a:gd name="connsiteY10" fmla="*/ 900331 h 1038025"/>
              <a:gd name="connsiteX11" fmla="*/ 1547446 w 1547446"/>
              <a:gd name="connsiteY11" fmla="*/ 70339 h 1038025"/>
              <a:gd name="connsiteX12" fmla="*/ 1350498 w 1547446"/>
              <a:gd name="connsiteY12" fmla="*/ 0 h 1038025"/>
              <a:gd name="connsiteX0" fmla="*/ 1350498 w 1547446"/>
              <a:gd name="connsiteY0" fmla="*/ 0 h 1048010"/>
              <a:gd name="connsiteX1" fmla="*/ 675250 w 1547446"/>
              <a:gd name="connsiteY1" fmla="*/ 42203 h 1048010"/>
              <a:gd name="connsiteX2" fmla="*/ 548640 w 1547446"/>
              <a:gd name="connsiteY2" fmla="*/ 281352 h 1048010"/>
              <a:gd name="connsiteX3" fmla="*/ 28135 w 1547446"/>
              <a:gd name="connsiteY3" fmla="*/ 337624 h 1048010"/>
              <a:gd name="connsiteX4" fmla="*/ 0 w 1547446"/>
              <a:gd name="connsiteY4" fmla="*/ 576775 h 1048010"/>
              <a:gd name="connsiteX5" fmla="*/ 492369 w 1547446"/>
              <a:gd name="connsiteY5" fmla="*/ 675249 h 1048010"/>
              <a:gd name="connsiteX6" fmla="*/ 703385 w 1547446"/>
              <a:gd name="connsiteY6" fmla="*/ 886264 h 1048010"/>
              <a:gd name="connsiteX7" fmla="*/ 690185 w 1547446"/>
              <a:gd name="connsiteY7" fmla="*/ 1035854 h 1048010"/>
              <a:gd name="connsiteX8" fmla="*/ 903128 w 1547446"/>
              <a:gd name="connsiteY8" fmla="*/ 1032721 h 1048010"/>
              <a:gd name="connsiteX9" fmla="*/ 1139483 w 1547446"/>
              <a:gd name="connsiteY9" fmla="*/ 900331 h 1048010"/>
              <a:gd name="connsiteX10" fmla="*/ 1477109 w 1547446"/>
              <a:gd name="connsiteY10" fmla="*/ 900331 h 1048010"/>
              <a:gd name="connsiteX11" fmla="*/ 1547446 w 1547446"/>
              <a:gd name="connsiteY11" fmla="*/ 70339 h 1048010"/>
              <a:gd name="connsiteX12" fmla="*/ 1350498 w 1547446"/>
              <a:gd name="connsiteY12" fmla="*/ 0 h 1048010"/>
              <a:gd name="connsiteX0" fmla="*/ 1350498 w 1547446"/>
              <a:gd name="connsiteY0" fmla="*/ 0 h 1052450"/>
              <a:gd name="connsiteX1" fmla="*/ 675250 w 1547446"/>
              <a:gd name="connsiteY1" fmla="*/ 42203 h 1052450"/>
              <a:gd name="connsiteX2" fmla="*/ 548640 w 1547446"/>
              <a:gd name="connsiteY2" fmla="*/ 281352 h 1052450"/>
              <a:gd name="connsiteX3" fmla="*/ 28135 w 1547446"/>
              <a:gd name="connsiteY3" fmla="*/ 337624 h 1052450"/>
              <a:gd name="connsiteX4" fmla="*/ 0 w 1547446"/>
              <a:gd name="connsiteY4" fmla="*/ 576775 h 1052450"/>
              <a:gd name="connsiteX5" fmla="*/ 492369 w 1547446"/>
              <a:gd name="connsiteY5" fmla="*/ 675249 h 1052450"/>
              <a:gd name="connsiteX6" fmla="*/ 703385 w 1547446"/>
              <a:gd name="connsiteY6" fmla="*/ 886264 h 1052450"/>
              <a:gd name="connsiteX7" fmla="*/ 690185 w 1547446"/>
              <a:gd name="connsiteY7" fmla="*/ 1035854 h 1052450"/>
              <a:gd name="connsiteX8" fmla="*/ 834234 w 1547446"/>
              <a:gd name="connsiteY8" fmla="*/ 1048378 h 1052450"/>
              <a:gd name="connsiteX9" fmla="*/ 903128 w 1547446"/>
              <a:gd name="connsiteY9" fmla="*/ 1032721 h 1052450"/>
              <a:gd name="connsiteX10" fmla="*/ 1139483 w 1547446"/>
              <a:gd name="connsiteY10" fmla="*/ 900331 h 1052450"/>
              <a:gd name="connsiteX11" fmla="*/ 1477109 w 1547446"/>
              <a:gd name="connsiteY11" fmla="*/ 900331 h 1052450"/>
              <a:gd name="connsiteX12" fmla="*/ 1547446 w 1547446"/>
              <a:gd name="connsiteY12" fmla="*/ 70339 h 1052450"/>
              <a:gd name="connsiteX13" fmla="*/ 1350498 w 1547446"/>
              <a:gd name="connsiteY13" fmla="*/ 0 h 1052450"/>
              <a:gd name="connsiteX0" fmla="*/ 1350498 w 1547446"/>
              <a:gd name="connsiteY0" fmla="*/ 0 h 1052040"/>
              <a:gd name="connsiteX1" fmla="*/ 675250 w 1547446"/>
              <a:gd name="connsiteY1" fmla="*/ 42203 h 1052040"/>
              <a:gd name="connsiteX2" fmla="*/ 548640 w 1547446"/>
              <a:gd name="connsiteY2" fmla="*/ 281352 h 1052040"/>
              <a:gd name="connsiteX3" fmla="*/ 28135 w 1547446"/>
              <a:gd name="connsiteY3" fmla="*/ 337624 h 1052040"/>
              <a:gd name="connsiteX4" fmla="*/ 0 w 1547446"/>
              <a:gd name="connsiteY4" fmla="*/ 576775 h 1052040"/>
              <a:gd name="connsiteX5" fmla="*/ 492369 w 1547446"/>
              <a:gd name="connsiteY5" fmla="*/ 675249 h 1052040"/>
              <a:gd name="connsiteX6" fmla="*/ 703385 w 1547446"/>
              <a:gd name="connsiteY6" fmla="*/ 886264 h 1052040"/>
              <a:gd name="connsiteX7" fmla="*/ 690185 w 1547446"/>
              <a:gd name="connsiteY7" fmla="*/ 1035854 h 1052040"/>
              <a:gd name="connsiteX8" fmla="*/ 903128 w 1547446"/>
              <a:gd name="connsiteY8" fmla="*/ 1032721 h 1052040"/>
              <a:gd name="connsiteX9" fmla="*/ 1139483 w 1547446"/>
              <a:gd name="connsiteY9" fmla="*/ 900331 h 1052040"/>
              <a:gd name="connsiteX10" fmla="*/ 1477109 w 1547446"/>
              <a:gd name="connsiteY10" fmla="*/ 900331 h 1052040"/>
              <a:gd name="connsiteX11" fmla="*/ 1547446 w 1547446"/>
              <a:gd name="connsiteY11" fmla="*/ 70339 h 1052040"/>
              <a:gd name="connsiteX12" fmla="*/ 1350498 w 1547446"/>
              <a:gd name="connsiteY12" fmla="*/ 0 h 1052040"/>
              <a:gd name="connsiteX0" fmla="*/ 1350498 w 1547446"/>
              <a:gd name="connsiteY0" fmla="*/ 0 h 1035854"/>
              <a:gd name="connsiteX1" fmla="*/ 675250 w 1547446"/>
              <a:gd name="connsiteY1" fmla="*/ 42203 h 1035854"/>
              <a:gd name="connsiteX2" fmla="*/ 548640 w 1547446"/>
              <a:gd name="connsiteY2" fmla="*/ 281352 h 1035854"/>
              <a:gd name="connsiteX3" fmla="*/ 28135 w 1547446"/>
              <a:gd name="connsiteY3" fmla="*/ 337624 h 1035854"/>
              <a:gd name="connsiteX4" fmla="*/ 0 w 1547446"/>
              <a:gd name="connsiteY4" fmla="*/ 576775 h 1035854"/>
              <a:gd name="connsiteX5" fmla="*/ 492369 w 1547446"/>
              <a:gd name="connsiteY5" fmla="*/ 675249 h 1035854"/>
              <a:gd name="connsiteX6" fmla="*/ 703385 w 1547446"/>
              <a:gd name="connsiteY6" fmla="*/ 886264 h 1035854"/>
              <a:gd name="connsiteX7" fmla="*/ 690185 w 1547446"/>
              <a:gd name="connsiteY7" fmla="*/ 1035854 h 1035854"/>
              <a:gd name="connsiteX8" fmla="*/ 903128 w 1547446"/>
              <a:gd name="connsiteY8" fmla="*/ 1032721 h 1035854"/>
              <a:gd name="connsiteX9" fmla="*/ 1139483 w 1547446"/>
              <a:gd name="connsiteY9" fmla="*/ 900331 h 1035854"/>
              <a:gd name="connsiteX10" fmla="*/ 1477109 w 1547446"/>
              <a:gd name="connsiteY10" fmla="*/ 900331 h 1035854"/>
              <a:gd name="connsiteX11" fmla="*/ 1547446 w 1547446"/>
              <a:gd name="connsiteY11" fmla="*/ 70339 h 1035854"/>
              <a:gd name="connsiteX12" fmla="*/ 1350498 w 1547446"/>
              <a:gd name="connsiteY12" fmla="*/ 0 h 1035854"/>
              <a:gd name="connsiteX0" fmla="*/ 1350498 w 1547446"/>
              <a:gd name="connsiteY0" fmla="*/ 0 h 1035854"/>
              <a:gd name="connsiteX1" fmla="*/ 675250 w 1547446"/>
              <a:gd name="connsiteY1" fmla="*/ 42203 h 1035854"/>
              <a:gd name="connsiteX2" fmla="*/ 548640 w 1547446"/>
              <a:gd name="connsiteY2" fmla="*/ 281352 h 1035854"/>
              <a:gd name="connsiteX3" fmla="*/ 28135 w 1547446"/>
              <a:gd name="connsiteY3" fmla="*/ 337624 h 1035854"/>
              <a:gd name="connsiteX4" fmla="*/ 0 w 1547446"/>
              <a:gd name="connsiteY4" fmla="*/ 576775 h 1035854"/>
              <a:gd name="connsiteX5" fmla="*/ 492369 w 1547446"/>
              <a:gd name="connsiteY5" fmla="*/ 675249 h 1035854"/>
              <a:gd name="connsiteX6" fmla="*/ 703385 w 1547446"/>
              <a:gd name="connsiteY6" fmla="*/ 886264 h 1035854"/>
              <a:gd name="connsiteX7" fmla="*/ 690185 w 1547446"/>
              <a:gd name="connsiteY7" fmla="*/ 1035854 h 1035854"/>
              <a:gd name="connsiteX8" fmla="*/ 903128 w 1547446"/>
              <a:gd name="connsiteY8" fmla="*/ 1032721 h 1035854"/>
              <a:gd name="connsiteX9" fmla="*/ 1139483 w 1547446"/>
              <a:gd name="connsiteY9" fmla="*/ 900331 h 1035854"/>
              <a:gd name="connsiteX10" fmla="*/ 1477109 w 1547446"/>
              <a:gd name="connsiteY10" fmla="*/ 900331 h 1035854"/>
              <a:gd name="connsiteX11" fmla="*/ 1547446 w 1547446"/>
              <a:gd name="connsiteY11" fmla="*/ 70339 h 1035854"/>
              <a:gd name="connsiteX12" fmla="*/ 1350498 w 1547446"/>
              <a:gd name="connsiteY12" fmla="*/ 0 h 1035854"/>
              <a:gd name="connsiteX0" fmla="*/ 1350498 w 1547446"/>
              <a:gd name="connsiteY0" fmla="*/ 0 h 1035854"/>
              <a:gd name="connsiteX1" fmla="*/ 675250 w 1547446"/>
              <a:gd name="connsiteY1" fmla="*/ 42203 h 1035854"/>
              <a:gd name="connsiteX2" fmla="*/ 548640 w 1547446"/>
              <a:gd name="connsiteY2" fmla="*/ 281352 h 1035854"/>
              <a:gd name="connsiteX3" fmla="*/ 28135 w 1547446"/>
              <a:gd name="connsiteY3" fmla="*/ 337624 h 1035854"/>
              <a:gd name="connsiteX4" fmla="*/ 0 w 1547446"/>
              <a:gd name="connsiteY4" fmla="*/ 576775 h 1035854"/>
              <a:gd name="connsiteX5" fmla="*/ 492369 w 1547446"/>
              <a:gd name="connsiteY5" fmla="*/ 675249 h 1035854"/>
              <a:gd name="connsiteX6" fmla="*/ 703385 w 1547446"/>
              <a:gd name="connsiteY6" fmla="*/ 886264 h 1035854"/>
              <a:gd name="connsiteX7" fmla="*/ 690185 w 1547446"/>
              <a:gd name="connsiteY7" fmla="*/ 1035854 h 1035854"/>
              <a:gd name="connsiteX8" fmla="*/ 903128 w 1547446"/>
              <a:gd name="connsiteY8" fmla="*/ 1032721 h 1035854"/>
              <a:gd name="connsiteX9" fmla="*/ 1139483 w 1547446"/>
              <a:gd name="connsiteY9" fmla="*/ 900331 h 1035854"/>
              <a:gd name="connsiteX10" fmla="*/ 1477109 w 1547446"/>
              <a:gd name="connsiteY10" fmla="*/ 900331 h 1035854"/>
              <a:gd name="connsiteX11" fmla="*/ 1547446 w 1547446"/>
              <a:gd name="connsiteY11" fmla="*/ 70339 h 1035854"/>
              <a:gd name="connsiteX12" fmla="*/ 1350498 w 1547446"/>
              <a:gd name="connsiteY12" fmla="*/ 0 h 1035854"/>
              <a:gd name="connsiteX0" fmla="*/ 1350498 w 1547446"/>
              <a:gd name="connsiteY0" fmla="*/ 0 h 1035854"/>
              <a:gd name="connsiteX1" fmla="*/ 675250 w 1547446"/>
              <a:gd name="connsiteY1" fmla="*/ 42203 h 1035854"/>
              <a:gd name="connsiteX2" fmla="*/ 548640 w 1547446"/>
              <a:gd name="connsiteY2" fmla="*/ 281352 h 1035854"/>
              <a:gd name="connsiteX3" fmla="*/ 28135 w 1547446"/>
              <a:gd name="connsiteY3" fmla="*/ 337624 h 1035854"/>
              <a:gd name="connsiteX4" fmla="*/ 0 w 1547446"/>
              <a:gd name="connsiteY4" fmla="*/ 576775 h 1035854"/>
              <a:gd name="connsiteX5" fmla="*/ 492369 w 1547446"/>
              <a:gd name="connsiteY5" fmla="*/ 675249 h 1035854"/>
              <a:gd name="connsiteX6" fmla="*/ 703385 w 1547446"/>
              <a:gd name="connsiteY6" fmla="*/ 886264 h 1035854"/>
              <a:gd name="connsiteX7" fmla="*/ 690185 w 1547446"/>
              <a:gd name="connsiteY7" fmla="*/ 1035854 h 1035854"/>
              <a:gd name="connsiteX8" fmla="*/ 903128 w 1547446"/>
              <a:gd name="connsiteY8" fmla="*/ 1032721 h 1035854"/>
              <a:gd name="connsiteX9" fmla="*/ 1037782 w 1547446"/>
              <a:gd name="connsiteY9" fmla="*/ 963827 h 1035854"/>
              <a:gd name="connsiteX10" fmla="*/ 1139483 w 1547446"/>
              <a:gd name="connsiteY10" fmla="*/ 900331 h 1035854"/>
              <a:gd name="connsiteX11" fmla="*/ 1477109 w 1547446"/>
              <a:gd name="connsiteY11" fmla="*/ 900331 h 1035854"/>
              <a:gd name="connsiteX12" fmla="*/ 1547446 w 1547446"/>
              <a:gd name="connsiteY12" fmla="*/ 70339 h 1035854"/>
              <a:gd name="connsiteX13" fmla="*/ 1350498 w 1547446"/>
              <a:gd name="connsiteY13" fmla="*/ 0 h 1035854"/>
              <a:gd name="connsiteX0" fmla="*/ 1350498 w 1547446"/>
              <a:gd name="connsiteY0" fmla="*/ 0 h 1035854"/>
              <a:gd name="connsiteX1" fmla="*/ 675250 w 1547446"/>
              <a:gd name="connsiteY1" fmla="*/ 42203 h 1035854"/>
              <a:gd name="connsiteX2" fmla="*/ 548640 w 1547446"/>
              <a:gd name="connsiteY2" fmla="*/ 281352 h 1035854"/>
              <a:gd name="connsiteX3" fmla="*/ 28135 w 1547446"/>
              <a:gd name="connsiteY3" fmla="*/ 337624 h 1035854"/>
              <a:gd name="connsiteX4" fmla="*/ 0 w 1547446"/>
              <a:gd name="connsiteY4" fmla="*/ 576775 h 1035854"/>
              <a:gd name="connsiteX5" fmla="*/ 492369 w 1547446"/>
              <a:gd name="connsiteY5" fmla="*/ 675249 h 1035854"/>
              <a:gd name="connsiteX6" fmla="*/ 703385 w 1547446"/>
              <a:gd name="connsiteY6" fmla="*/ 886264 h 1035854"/>
              <a:gd name="connsiteX7" fmla="*/ 690185 w 1547446"/>
              <a:gd name="connsiteY7" fmla="*/ 1035854 h 1035854"/>
              <a:gd name="connsiteX8" fmla="*/ 903128 w 1547446"/>
              <a:gd name="connsiteY8" fmla="*/ 1032721 h 1035854"/>
              <a:gd name="connsiteX9" fmla="*/ 934443 w 1547446"/>
              <a:gd name="connsiteY9" fmla="*/ 919986 h 1035854"/>
              <a:gd name="connsiteX10" fmla="*/ 1139483 w 1547446"/>
              <a:gd name="connsiteY10" fmla="*/ 900331 h 1035854"/>
              <a:gd name="connsiteX11" fmla="*/ 1477109 w 1547446"/>
              <a:gd name="connsiteY11" fmla="*/ 900331 h 1035854"/>
              <a:gd name="connsiteX12" fmla="*/ 1547446 w 1547446"/>
              <a:gd name="connsiteY12" fmla="*/ 70339 h 1035854"/>
              <a:gd name="connsiteX13" fmla="*/ 1350498 w 1547446"/>
              <a:gd name="connsiteY13" fmla="*/ 0 h 1035854"/>
              <a:gd name="connsiteX0" fmla="*/ 1350498 w 1547446"/>
              <a:gd name="connsiteY0" fmla="*/ 0 h 1035854"/>
              <a:gd name="connsiteX1" fmla="*/ 675250 w 1547446"/>
              <a:gd name="connsiteY1" fmla="*/ 42203 h 1035854"/>
              <a:gd name="connsiteX2" fmla="*/ 486010 w 1547446"/>
              <a:gd name="connsiteY2" fmla="*/ 278221 h 1035854"/>
              <a:gd name="connsiteX3" fmla="*/ 28135 w 1547446"/>
              <a:gd name="connsiteY3" fmla="*/ 337624 h 1035854"/>
              <a:gd name="connsiteX4" fmla="*/ 0 w 1547446"/>
              <a:gd name="connsiteY4" fmla="*/ 576775 h 1035854"/>
              <a:gd name="connsiteX5" fmla="*/ 492369 w 1547446"/>
              <a:gd name="connsiteY5" fmla="*/ 675249 h 1035854"/>
              <a:gd name="connsiteX6" fmla="*/ 703385 w 1547446"/>
              <a:gd name="connsiteY6" fmla="*/ 886264 h 1035854"/>
              <a:gd name="connsiteX7" fmla="*/ 690185 w 1547446"/>
              <a:gd name="connsiteY7" fmla="*/ 1035854 h 1035854"/>
              <a:gd name="connsiteX8" fmla="*/ 903128 w 1547446"/>
              <a:gd name="connsiteY8" fmla="*/ 1032721 h 1035854"/>
              <a:gd name="connsiteX9" fmla="*/ 934443 w 1547446"/>
              <a:gd name="connsiteY9" fmla="*/ 919986 h 1035854"/>
              <a:gd name="connsiteX10" fmla="*/ 1139483 w 1547446"/>
              <a:gd name="connsiteY10" fmla="*/ 900331 h 1035854"/>
              <a:gd name="connsiteX11" fmla="*/ 1477109 w 1547446"/>
              <a:gd name="connsiteY11" fmla="*/ 900331 h 1035854"/>
              <a:gd name="connsiteX12" fmla="*/ 1547446 w 1547446"/>
              <a:gd name="connsiteY12" fmla="*/ 70339 h 1035854"/>
              <a:gd name="connsiteX13" fmla="*/ 1350498 w 1547446"/>
              <a:gd name="connsiteY13" fmla="*/ 0 h 1035854"/>
              <a:gd name="connsiteX0" fmla="*/ 1350498 w 1547446"/>
              <a:gd name="connsiteY0" fmla="*/ 0 h 1035854"/>
              <a:gd name="connsiteX1" fmla="*/ 575041 w 1547446"/>
              <a:gd name="connsiteY1" fmla="*/ 45335 h 1035854"/>
              <a:gd name="connsiteX2" fmla="*/ 486010 w 1547446"/>
              <a:gd name="connsiteY2" fmla="*/ 278221 h 1035854"/>
              <a:gd name="connsiteX3" fmla="*/ 28135 w 1547446"/>
              <a:gd name="connsiteY3" fmla="*/ 337624 h 1035854"/>
              <a:gd name="connsiteX4" fmla="*/ 0 w 1547446"/>
              <a:gd name="connsiteY4" fmla="*/ 576775 h 1035854"/>
              <a:gd name="connsiteX5" fmla="*/ 492369 w 1547446"/>
              <a:gd name="connsiteY5" fmla="*/ 675249 h 1035854"/>
              <a:gd name="connsiteX6" fmla="*/ 703385 w 1547446"/>
              <a:gd name="connsiteY6" fmla="*/ 886264 h 1035854"/>
              <a:gd name="connsiteX7" fmla="*/ 690185 w 1547446"/>
              <a:gd name="connsiteY7" fmla="*/ 1035854 h 1035854"/>
              <a:gd name="connsiteX8" fmla="*/ 903128 w 1547446"/>
              <a:gd name="connsiteY8" fmla="*/ 1032721 h 1035854"/>
              <a:gd name="connsiteX9" fmla="*/ 934443 w 1547446"/>
              <a:gd name="connsiteY9" fmla="*/ 919986 h 1035854"/>
              <a:gd name="connsiteX10" fmla="*/ 1139483 w 1547446"/>
              <a:gd name="connsiteY10" fmla="*/ 900331 h 1035854"/>
              <a:gd name="connsiteX11" fmla="*/ 1477109 w 1547446"/>
              <a:gd name="connsiteY11" fmla="*/ 900331 h 1035854"/>
              <a:gd name="connsiteX12" fmla="*/ 1547446 w 1547446"/>
              <a:gd name="connsiteY12" fmla="*/ 70339 h 1035854"/>
              <a:gd name="connsiteX13" fmla="*/ 1350498 w 1547446"/>
              <a:gd name="connsiteY13" fmla="*/ 0 h 1035854"/>
              <a:gd name="connsiteX0" fmla="*/ 1350498 w 1547446"/>
              <a:gd name="connsiteY0" fmla="*/ 0 h 1035854"/>
              <a:gd name="connsiteX1" fmla="*/ 740289 w 1547446"/>
              <a:gd name="connsiteY1" fmla="*/ 30638 h 1035854"/>
              <a:gd name="connsiteX2" fmla="*/ 575041 w 1547446"/>
              <a:gd name="connsiteY2" fmla="*/ 45335 h 1035854"/>
              <a:gd name="connsiteX3" fmla="*/ 486010 w 1547446"/>
              <a:gd name="connsiteY3" fmla="*/ 278221 h 1035854"/>
              <a:gd name="connsiteX4" fmla="*/ 28135 w 1547446"/>
              <a:gd name="connsiteY4" fmla="*/ 337624 h 1035854"/>
              <a:gd name="connsiteX5" fmla="*/ 0 w 1547446"/>
              <a:gd name="connsiteY5" fmla="*/ 576775 h 1035854"/>
              <a:gd name="connsiteX6" fmla="*/ 492369 w 1547446"/>
              <a:gd name="connsiteY6" fmla="*/ 675249 h 1035854"/>
              <a:gd name="connsiteX7" fmla="*/ 703385 w 1547446"/>
              <a:gd name="connsiteY7" fmla="*/ 886264 h 1035854"/>
              <a:gd name="connsiteX8" fmla="*/ 690185 w 1547446"/>
              <a:gd name="connsiteY8" fmla="*/ 1035854 h 1035854"/>
              <a:gd name="connsiteX9" fmla="*/ 903128 w 1547446"/>
              <a:gd name="connsiteY9" fmla="*/ 1032721 h 1035854"/>
              <a:gd name="connsiteX10" fmla="*/ 934443 w 1547446"/>
              <a:gd name="connsiteY10" fmla="*/ 919986 h 1035854"/>
              <a:gd name="connsiteX11" fmla="*/ 1139483 w 1547446"/>
              <a:gd name="connsiteY11" fmla="*/ 900331 h 1035854"/>
              <a:gd name="connsiteX12" fmla="*/ 1477109 w 1547446"/>
              <a:gd name="connsiteY12" fmla="*/ 900331 h 1035854"/>
              <a:gd name="connsiteX13" fmla="*/ 1547446 w 1547446"/>
              <a:gd name="connsiteY13" fmla="*/ 70339 h 1035854"/>
              <a:gd name="connsiteX14" fmla="*/ 1350498 w 1547446"/>
              <a:gd name="connsiteY14" fmla="*/ 0 h 1035854"/>
              <a:gd name="connsiteX0" fmla="*/ 1350498 w 1547446"/>
              <a:gd name="connsiteY0" fmla="*/ 0 h 1035854"/>
              <a:gd name="connsiteX1" fmla="*/ 784130 w 1547446"/>
              <a:gd name="connsiteY1" fmla="*/ 71348 h 1035854"/>
              <a:gd name="connsiteX2" fmla="*/ 575041 w 1547446"/>
              <a:gd name="connsiteY2" fmla="*/ 45335 h 1035854"/>
              <a:gd name="connsiteX3" fmla="*/ 486010 w 1547446"/>
              <a:gd name="connsiteY3" fmla="*/ 278221 h 1035854"/>
              <a:gd name="connsiteX4" fmla="*/ 28135 w 1547446"/>
              <a:gd name="connsiteY4" fmla="*/ 337624 h 1035854"/>
              <a:gd name="connsiteX5" fmla="*/ 0 w 1547446"/>
              <a:gd name="connsiteY5" fmla="*/ 576775 h 1035854"/>
              <a:gd name="connsiteX6" fmla="*/ 492369 w 1547446"/>
              <a:gd name="connsiteY6" fmla="*/ 675249 h 1035854"/>
              <a:gd name="connsiteX7" fmla="*/ 703385 w 1547446"/>
              <a:gd name="connsiteY7" fmla="*/ 886264 h 1035854"/>
              <a:gd name="connsiteX8" fmla="*/ 690185 w 1547446"/>
              <a:gd name="connsiteY8" fmla="*/ 1035854 h 1035854"/>
              <a:gd name="connsiteX9" fmla="*/ 903128 w 1547446"/>
              <a:gd name="connsiteY9" fmla="*/ 1032721 h 1035854"/>
              <a:gd name="connsiteX10" fmla="*/ 934443 w 1547446"/>
              <a:gd name="connsiteY10" fmla="*/ 919986 h 1035854"/>
              <a:gd name="connsiteX11" fmla="*/ 1139483 w 1547446"/>
              <a:gd name="connsiteY11" fmla="*/ 900331 h 1035854"/>
              <a:gd name="connsiteX12" fmla="*/ 1477109 w 1547446"/>
              <a:gd name="connsiteY12" fmla="*/ 900331 h 1035854"/>
              <a:gd name="connsiteX13" fmla="*/ 1547446 w 1547446"/>
              <a:gd name="connsiteY13" fmla="*/ 70339 h 1035854"/>
              <a:gd name="connsiteX14" fmla="*/ 1350498 w 1547446"/>
              <a:gd name="connsiteY14" fmla="*/ 0 h 1035854"/>
              <a:gd name="connsiteX0" fmla="*/ 1350498 w 1547446"/>
              <a:gd name="connsiteY0" fmla="*/ 0 h 1035854"/>
              <a:gd name="connsiteX1" fmla="*/ 928180 w 1547446"/>
              <a:gd name="connsiteY1" fmla="*/ 58822 h 1035854"/>
              <a:gd name="connsiteX2" fmla="*/ 784130 w 1547446"/>
              <a:gd name="connsiteY2" fmla="*/ 71348 h 1035854"/>
              <a:gd name="connsiteX3" fmla="*/ 575041 w 1547446"/>
              <a:gd name="connsiteY3" fmla="*/ 45335 h 1035854"/>
              <a:gd name="connsiteX4" fmla="*/ 486010 w 1547446"/>
              <a:gd name="connsiteY4" fmla="*/ 278221 h 1035854"/>
              <a:gd name="connsiteX5" fmla="*/ 28135 w 1547446"/>
              <a:gd name="connsiteY5" fmla="*/ 337624 h 1035854"/>
              <a:gd name="connsiteX6" fmla="*/ 0 w 1547446"/>
              <a:gd name="connsiteY6" fmla="*/ 576775 h 1035854"/>
              <a:gd name="connsiteX7" fmla="*/ 492369 w 1547446"/>
              <a:gd name="connsiteY7" fmla="*/ 675249 h 1035854"/>
              <a:gd name="connsiteX8" fmla="*/ 703385 w 1547446"/>
              <a:gd name="connsiteY8" fmla="*/ 886264 h 1035854"/>
              <a:gd name="connsiteX9" fmla="*/ 690185 w 1547446"/>
              <a:gd name="connsiteY9" fmla="*/ 1035854 h 1035854"/>
              <a:gd name="connsiteX10" fmla="*/ 903128 w 1547446"/>
              <a:gd name="connsiteY10" fmla="*/ 1032721 h 1035854"/>
              <a:gd name="connsiteX11" fmla="*/ 934443 w 1547446"/>
              <a:gd name="connsiteY11" fmla="*/ 919986 h 1035854"/>
              <a:gd name="connsiteX12" fmla="*/ 1139483 w 1547446"/>
              <a:gd name="connsiteY12" fmla="*/ 900331 h 1035854"/>
              <a:gd name="connsiteX13" fmla="*/ 1477109 w 1547446"/>
              <a:gd name="connsiteY13" fmla="*/ 900331 h 1035854"/>
              <a:gd name="connsiteX14" fmla="*/ 1547446 w 1547446"/>
              <a:gd name="connsiteY14" fmla="*/ 70339 h 1035854"/>
              <a:gd name="connsiteX15" fmla="*/ 1350498 w 1547446"/>
              <a:gd name="connsiteY15" fmla="*/ 0 h 1035854"/>
              <a:gd name="connsiteX0" fmla="*/ 1350498 w 1547446"/>
              <a:gd name="connsiteY0" fmla="*/ 0 h 1035854"/>
              <a:gd name="connsiteX1" fmla="*/ 928180 w 1547446"/>
              <a:gd name="connsiteY1" fmla="*/ 18113 h 1035854"/>
              <a:gd name="connsiteX2" fmla="*/ 784130 w 1547446"/>
              <a:gd name="connsiteY2" fmla="*/ 71348 h 1035854"/>
              <a:gd name="connsiteX3" fmla="*/ 575041 w 1547446"/>
              <a:gd name="connsiteY3" fmla="*/ 45335 h 1035854"/>
              <a:gd name="connsiteX4" fmla="*/ 486010 w 1547446"/>
              <a:gd name="connsiteY4" fmla="*/ 278221 h 1035854"/>
              <a:gd name="connsiteX5" fmla="*/ 28135 w 1547446"/>
              <a:gd name="connsiteY5" fmla="*/ 337624 h 1035854"/>
              <a:gd name="connsiteX6" fmla="*/ 0 w 1547446"/>
              <a:gd name="connsiteY6" fmla="*/ 576775 h 1035854"/>
              <a:gd name="connsiteX7" fmla="*/ 492369 w 1547446"/>
              <a:gd name="connsiteY7" fmla="*/ 675249 h 1035854"/>
              <a:gd name="connsiteX8" fmla="*/ 703385 w 1547446"/>
              <a:gd name="connsiteY8" fmla="*/ 886264 h 1035854"/>
              <a:gd name="connsiteX9" fmla="*/ 690185 w 1547446"/>
              <a:gd name="connsiteY9" fmla="*/ 1035854 h 1035854"/>
              <a:gd name="connsiteX10" fmla="*/ 903128 w 1547446"/>
              <a:gd name="connsiteY10" fmla="*/ 1032721 h 1035854"/>
              <a:gd name="connsiteX11" fmla="*/ 934443 w 1547446"/>
              <a:gd name="connsiteY11" fmla="*/ 919986 h 1035854"/>
              <a:gd name="connsiteX12" fmla="*/ 1139483 w 1547446"/>
              <a:gd name="connsiteY12" fmla="*/ 900331 h 1035854"/>
              <a:gd name="connsiteX13" fmla="*/ 1477109 w 1547446"/>
              <a:gd name="connsiteY13" fmla="*/ 900331 h 1035854"/>
              <a:gd name="connsiteX14" fmla="*/ 1547446 w 1547446"/>
              <a:gd name="connsiteY14" fmla="*/ 70339 h 1035854"/>
              <a:gd name="connsiteX15" fmla="*/ 1350498 w 1547446"/>
              <a:gd name="connsiteY15" fmla="*/ 0 h 1035854"/>
              <a:gd name="connsiteX0" fmla="*/ 1350498 w 1547446"/>
              <a:gd name="connsiteY0" fmla="*/ 0 h 1035854"/>
              <a:gd name="connsiteX1" fmla="*/ 1087886 w 1547446"/>
              <a:gd name="connsiteY1" fmla="*/ 8718 h 1035854"/>
              <a:gd name="connsiteX2" fmla="*/ 928180 w 1547446"/>
              <a:gd name="connsiteY2" fmla="*/ 18113 h 1035854"/>
              <a:gd name="connsiteX3" fmla="*/ 784130 w 1547446"/>
              <a:gd name="connsiteY3" fmla="*/ 71348 h 1035854"/>
              <a:gd name="connsiteX4" fmla="*/ 575041 w 1547446"/>
              <a:gd name="connsiteY4" fmla="*/ 45335 h 1035854"/>
              <a:gd name="connsiteX5" fmla="*/ 486010 w 1547446"/>
              <a:gd name="connsiteY5" fmla="*/ 278221 h 1035854"/>
              <a:gd name="connsiteX6" fmla="*/ 28135 w 1547446"/>
              <a:gd name="connsiteY6" fmla="*/ 337624 h 1035854"/>
              <a:gd name="connsiteX7" fmla="*/ 0 w 1547446"/>
              <a:gd name="connsiteY7" fmla="*/ 576775 h 1035854"/>
              <a:gd name="connsiteX8" fmla="*/ 492369 w 1547446"/>
              <a:gd name="connsiteY8" fmla="*/ 675249 h 1035854"/>
              <a:gd name="connsiteX9" fmla="*/ 703385 w 1547446"/>
              <a:gd name="connsiteY9" fmla="*/ 886264 h 1035854"/>
              <a:gd name="connsiteX10" fmla="*/ 690185 w 1547446"/>
              <a:gd name="connsiteY10" fmla="*/ 1035854 h 1035854"/>
              <a:gd name="connsiteX11" fmla="*/ 903128 w 1547446"/>
              <a:gd name="connsiteY11" fmla="*/ 1032721 h 1035854"/>
              <a:gd name="connsiteX12" fmla="*/ 934443 w 1547446"/>
              <a:gd name="connsiteY12" fmla="*/ 919986 h 1035854"/>
              <a:gd name="connsiteX13" fmla="*/ 1139483 w 1547446"/>
              <a:gd name="connsiteY13" fmla="*/ 900331 h 1035854"/>
              <a:gd name="connsiteX14" fmla="*/ 1477109 w 1547446"/>
              <a:gd name="connsiteY14" fmla="*/ 900331 h 1035854"/>
              <a:gd name="connsiteX15" fmla="*/ 1547446 w 1547446"/>
              <a:gd name="connsiteY15" fmla="*/ 70339 h 1035854"/>
              <a:gd name="connsiteX16" fmla="*/ 1350498 w 1547446"/>
              <a:gd name="connsiteY16" fmla="*/ 0 h 1035854"/>
              <a:gd name="connsiteX0" fmla="*/ 1350498 w 1547446"/>
              <a:gd name="connsiteY0" fmla="*/ 0 h 1035854"/>
              <a:gd name="connsiteX1" fmla="*/ 1087886 w 1547446"/>
              <a:gd name="connsiteY1" fmla="*/ 43164 h 1035854"/>
              <a:gd name="connsiteX2" fmla="*/ 928180 w 1547446"/>
              <a:gd name="connsiteY2" fmla="*/ 18113 h 1035854"/>
              <a:gd name="connsiteX3" fmla="*/ 784130 w 1547446"/>
              <a:gd name="connsiteY3" fmla="*/ 71348 h 1035854"/>
              <a:gd name="connsiteX4" fmla="*/ 575041 w 1547446"/>
              <a:gd name="connsiteY4" fmla="*/ 45335 h 1035854"/>
              <a:gd name="connsiteX5" fmla="*/ 486010 w 1547446"/>
              <a:gd name="connsiteY5" fmla="*/ 278221 h 1035854"/>
              <a:gd name="connsiteX6" fmla="*/ 28135 w 1547446"/>
              <a:gd name="connsiteY6" fmla="*/ 337624 h 1035854"/>
              <a:gd name="connsiteX7" fmla="*/ 0 w 1547446"/>
              <a:gd name="connsiteY7" fmla="*/ 576775 h 1035854"/>
              <a:gd name="connsiteX8" fmla="*/ 492369 w 1547446"/>
              <a:gd name="connsiteY8" fmla="*/ 675249 h 1035854"/>
              <a:gd name="connsiteX9" fmla="*/ 703385 w 1547446"/>
              <a:gd name="connsiteY9" fmla="*/ 886264 h 1035854"/>
              <a:gd name="connsiteX10" fmla="*/ 690185 w 1547446"/>
              <a:gd name="connsiteY10" fmla="*/ 1035854 h 1035854"/>
              <a:gd name="connsiteX11" fmla="*/ 903128 w 1547446"/>
              <a:gd name="connsiteY11" fmla="*/ 1032721 h 1035854"/>
              <a:gd name="connsiteX12" fmla="*/ 934443 w 1547446"/>
              <a:gd name="connsiteY12" fmla="*/ 919986 h 1035854"/>
              <a:gd name="connsiteX13" fmla="*/ 1139483 w 1547446"/>
              <a:gd name="connsiteY13" fmla="*/ 900331 h 1035854"/>
              <a:gd name="connsiteX14" fmla="*/ 1477109 w 1547446"/>
              <a:gd name="connsiteY14" fmla="*/ 900331 h 1035854"/>
              <a:gd name="connsiteX15" fmla="*/ 1547446 w 1547446"/>
              <a:gd name="connsiteY15" fmla="*/ 70339 h 1035854"/>
              <a:gd name="connsiteX16" fmla="*/ 1350498 w 1547446"/>
              <a:gd name="connsiteY16" fmla="*/ 0 h 1035854"/>
              <a:gd name="connsiteX0" fmla="*/ 1275342 w 1547446"/>
              <a:gd name="connsiteY0" fmla="*/ 0 h 1054643"/>
              <a:gd name="connsiteX1" fmla="*/ 1087886 w 1547446"/>
              <a:gd name="connsiteY1" fmla="*/ 61953 h 1054643"/>
              <a:gd name="connsiteX2" fmla="*/ 928180 w 1547446"/>
              <a:gd name="connsiteY2" fmla="*/ 36902 h 1054643"/>
              <a:gd name="connsiteX3" fmla="*/ 784130 w 1547446"/>
              <a:gd name="connsiteY3" fmla="*/ 90137 h 1054643"/>
              <a:gd name="connsiteX4" fmla="*/ 575041 w 1547446"/>
              <a:gd name="connsiteY4" fmla="*/ 64124 h 1054643"/>
              <a:gd name="connsiteX5" fmla="*/ 486010 w 1547446"/>
              <a:gd name="connsiteY5" fmla="*/ 297010 h 1054643"/>
              <a:gd name="connsiteX6" fmla="*/ 28135 w 1547446"/>
              <a:gd name="connsiteY6" fmla="*/ 356413 h 1054643"/>
              <a:gd name="connsiteX7" fmla="*/ 0 w 1547446"/>
              <a:gd name="connsiteY7" fmla="*/ 595564 h 1054643"/>
              <a:gd name="connsiteX8" fmla="*/ 492369 w 1547446"/>
              <a:gd name="connsiteY8" fmla="*/ 694038 h 1054643"/>
              <a:gd name="connsiteX9" fmla="*/ 703385 w 1547446"/>
              <a:gd name="connsiteY9" fmla="*/ 905053 h 1054643"/>
              <a:gd name="connsiteX10" fmla="*/ 690185 w 1547446"/>
              <a:gd name="connsiteY10" fmla="*/ 1054643 h 1054643"/>
              <a:gd name="connsiteX11" fmla="*/ 903128 w 1547446"/>
              <a:gd name="connsiteY11" fmla="*/ 1051510 h 1054643"/>
              <a:gd name="connsiteX12" fmla="*/ 934443 w 1547446"/>
              <a:gd name="connsiteY12" fmla="*/ 938775 h 1054643"/>
              <a:gd name="connsiteX13" fmla="*/ 1139483 w 1547446"/>
              <a:gd name="connsiteY13" fmla="*/ 919120 h 1054643"/>
              <a:gd name="connsiteX14" fmla="*/ 1477109 w 1547446"/>
              <a:gd name="connsiteY14" fmla="*/ 919120 h 1054643"/>
              <a:gd name="connsiteX15" fmla="*/ 1547446 w 1547446"/>
              <a:gd name="connsiteY15" fmla="*/ 89128 h 1054643"/>
              <a:gd name="connsiteX16" fmla="*/ 1275342 w 1547446"/>
              <a:gd name="connsiteY16" fmla="*/ 0 h 1054643"/>
              <a:gd name="connsiteX0" fmla="*/ 1275342 w 1477109"/>
              <a:gd name="connsiteY0" fmla="*/ 0 h 1054643"/>
              <a:gd name="connsiteX1" fmla="*/ 1087886 w 1477109"/>
              <a:gd name="connsiteY1" fmla="*/ 61953 h 1054643"/>
              <a:gd name="connsiteX2" fmla="*/ 928180 w 1477109"/>
              <a:gd name="connsiteY2" fmla="*/ 36902 h 1054643"/>
              <a:gd name="connsiteX3" fmla="*/ 784130 w 1477109"/>
              <a:gd name="connsiteY3" fmla="*/ 90137 h 1054643"/>
              <a:gd name="connsiteX4" fmla="*/ 575041 w 1477109"/>
              <a:gd name="connsiteY4" fmla="*/ 64124 h 1054643"/>
              <a:gd name="connsiteX5" fmla="*/ 486010 w 1477109"/>
              <a:gd name="connsiteY5" fmla="*/ 297010 h 1054643"/>
              <a:gd name="connsiteX6" fmla="*/ 28135 w 1477109"/>
              <a:gd name="connsiteY6" fmla="*/ 356413 h 1054643"/>
              <a:gd name="connsiteX7" fmla="*/ 0 w 1477109"/>
              <a:gd name="connsiteY7" fmla="*/ 595564 h 1054643"/>
              <a:gd name="connsiteX8" fmla="*/ 492369 w 1477109"/>
              <a:gd name="connsiteY8" fmla="*/ 694038 h 1054643"/>
              <a:gd name="connsiteX9" fmla="*/ 703385 w 1477109"/>
              <a:gd name="connsiteY9" fmla="*/ 905053 h 1054643"/>
              <a:gd name="connsiteX10" fmla="*/ 690185 w 1477109"/>
              <a:gd name="connsiteY10" fmla="*/ 1054643 h 1054643"/>
              <a:gd name="connsiteX11" fmla="*/ 903128 w 1477109"/>
              <a:gd name="connsiteY11" fmla="*/ 1051510 h 1054643"/>
              <a:gd name="connsiteX12" fmla="*/ 934443 w 1477109"/>
              <a:gd name="connsiteY12" fmla="*/ 938775 h 1054643"/>
              <a:gd name="connsiteX13" fmla="*/ 1139483 w 1477109"/>
              <a:gd name="connsiteY13" fmla="*/ 919120 h 1054643"/>
              <a:gd name="connsiteX14" fmla="*/ 1477109 w 1477109"/>
              <a:gd name="connsiteY14" fmla="*/ 919120 h 1054643"/>
              <a:gd name="connsiteX15" fmla="*/ 1475422 w 1477109"/>
              <a:gd name="connsiteY15" fmla="*/ 120443 h 1054643"/>
              <a:gd name="connsiteX16" fmla="*/ 1275342 w 1477109"/>
              <a:gd name="connsiteY16" fmla="*/ 0 h 1054643"/>
              <a:gd name="connsiteX0" fmla="*/ 1275342 w 1475423"/>
              <a:gd name="connsiteY0" fmla="*/ 0 h 1054643"/>
              <a:gd name="connsiteX1" fmla="*/ 1087886 w 1475423"/>
              <a:gd name="connsiteY1" fmla="*/ 61953 h 1054643"/>
              <a:gd name="connsiteX2" fmla="*/ 928180 w 1475423"/>
              <a:gd name="connsiteY2" fmla="*/ 36902 h 1054643"/>
              <a:gd name="connsiteX3" fmla="*/ 784130 w 1475423"/>
              <a:gd name="connsiteY3" fmla="*/ 90137 h 1054643"/>
              <a:gd name="connsiteX4" fmla="*/ 575041 w 1475423"/>
              <a:gd name="connsiteY4" fmla="*/ 64124 h 1054643"/>
              <a:gd name="connsiteX5" fmla="*/ 486010 w 1475423"/>
              <a:gd name="connsiteY5" fmla="*/ 297010 h 1054643"/>
              <a:gd name="connsiteX6" fmla="*/ 28135 w 1475423"/>
              <a:gd name="connsiteY6" fmla="*/ 356413 h 1054643"/>
              <a:gd name="connsiteX7" fmla="*/ 0 w 1475423"/>
              <a:gd name="connsiteY7" fmla="*/ 595564 h 1054643"/>
              <a:gd name="connsiteX8" fmla="*/ 492369 w 1475423"/>
              <a:gd name="connsiteY8" fmla="*/ 694038 h 1054643"/>
              <a:gd name="connsiteX9" fmla="*/ 703385 w 1475423"/>
              <a:gd name="connsiteY9" fmla="*/ 905053 h 1054643"/>
              <a:gd name="connsiteX10" fmla="*/ 690185 w 1475423"/>
              <a:gd name="connsiteY10" fmla="*/ 1054643 h 1054643"/>
              <a:gd name="connsiteX11" fmla="*/ 903128 w 1475423"/>
              <a:gd name="connsiteY11" fmla="*/ 1051510 h 1054643"/>
              <a:gd name="connsiteX12" fmla="*/ 934443 w 1475423"/>
              <a:gd name="connsiteY12" fmla="*/ 938775 h 1054643"/>
              <a:gd name="connsiteX13" fmla="*/ 1139483 w 1475423"/>
              <a:gd name="connsiteY13" fmla="*/ 919120 h 1054643"/>
              <a:gd name="connsiteX14" fmla="*/ 1358112 w 1475423"/>
              <a:gd name="connsiteY14" fmla="*/ 944172 h 1054643"/>
              <a:gd name="connsiteX15" fmla="*/ 1475422 w 1475423"/>
              <a:gd name="connsiteY15" fmla="*/ 120443 h 1054643"/>
              <a:gd name="connsiteX16" fmla="*/ 1275342 w 1475423"/>
              <a:gd name="connsiteY16" fmla="*/ 0 h 1054643"/>
              <a:gd name="connsiteX0" fmla="*/ 1275342 w 1475422"/>
              <a:gd name="connsiteY0" fmla="*/ 0 h 1054643"/>
              <a:gd name="connsiteX1" fmla="*/ 1087886 w 1475422"/>
              <a:gd name="connsiteY1" fmla="*/ 61953 h 1054643"/>
              <a:gd name="connsiteX2" fmla="*/ 928180 w 1475422"/>
              <a:gd name="connsiteY2" fmla="*/ 36902 h 1054643"/>
              <a:gd name="connsiteX3" fmla="*/ 784130 w 1475422"/>
              <a:gd name="connsiteY3" fmla="*/ 90137 h 1054643"/>
              <a:gd name="connsiteX4" fmla="*/ 575041 w 1475422"/>
              <a:gd name="connsiteY4" fmla="*/ 64124 h 1054643"/>
              <a:gd name="connsiteX5" fmla="*/ 486010 w 1475422"/>
              <a:gd name="connsiteY5" fmla="*/ 297010 h 1054643"/>
              <a:gd name="connsiteX6" fmla="*/ 28135 w 1475422"/>
              <a:gd name="connsiteY6" fmla="*/ 356413 h 1054643"/>
              <a:gd name="connsiteX7" fmla="*/ 0 w 1475422"/>
              <a:gd name="connsiteY7" fmla="*/ 595564 h 1054643"/>
              <a:gd name="connsiteX8" fmla="*/ 492369 w 1475422"/>
              <a:gd name="connsiteY8" fmla="*/ 694038 h 1054643"/>
              <a:gd name="connsiteX9" fmla="*/ 703385 w 1475422"/>
              <a:gd name="connsiteY9" fmla="*/ 905053 h 1054643"/>
              <a:gd name="connsiteX10" fmla="*/ 690185 w 1475422"/>
              <a:gd name="connsiteY10" fmla="*/ 1054643 h 1054643"/>
              <a:gd name="connsiteX11" fmla="*/ 903128 w 1475422"/>
              <a:gd name="connsiteY11" fmla="*/ 1051510 h 1054643"/>
              <a:gd name="connsiteX12" fmla="*/ 934443 w 1475422"/>
              <a:gd name="connsiteY12" fmla="*/ 938775 h 1054643"/>
              <a:gd name="connsiteX13" fmla="*/ 1139483 w 1475422"/>
              <a:gd name="connsiteY13" fmla="*/ 919120 h 1054643"/>
              <a:gd name="connsiteX14" fmla="*/ 1358112 w 1475422"/>
              <a:gd name="connsiteY14" fmla="*/ 944172 h 1054643"/>
              <a:gd name="connsiteX15" fmla="*/ 1475422 w 1475422"/>
              <a:gd name="connsiteY15" fmla="*/ 120443 h 1054643"/>
              <a:gd name="connsiteX16" fmla="*/ 1275342 w 1475422"/>
              <a:gd name="connsiteY16" fmla="*/ 0 h 1054643"/>
              <a:gd name="connsiteX0" fmla="*/ 1275342 w 1475422"/>
              <a:gd name="connsiteY0" fmla="*/ 0 h 1054643"/>
              <a:gd name="connsiteX1" fmla="*/ 1087886 w 1475422"/>
              <a:gd name="connsiteY1" fmla="*/ 61953 h 1054643"/>
              <a:gd name="connsiteX2" fmla="*/ 928180 w 1475422"/>
              <a:gd name="connsiteY2" fmla="*/ 36902 h 1054643"/>
              <a:gd name="connsiteX3" fmla="*/ 784130 w 1475422"/>
              <a:gd name="connsiteY3" fmla="*/ 90137 h 1054643"/>
              <a:gd name="connsiteX4" fmla="*/ 575041 w 1475422"/>
              <a:gd name="connsiteY4" fmla="*/ 64124 h 1054643"/>
              <a:gd name="connsiteX5" fmla="*/ 486010 w 1475422"/>
              <a:gd name="connsiteY5" fmla="*/ 297010 h 1054643"/>
              <a:gd name="connsiteX6" fmla="*/ 28135 w 1475422"/>
              <a:gd name="connsiteY6" fmla="*/ 356413 h 1054643"/>
              <a:gd name="connsiteX7" fmla="*/ 0 w 1475422"/>
              <a:gd name="connsiteY7" fmla="*/ 595564 h 1054643"/>
              <a:gd name="connsiteX8" fmla="*/ 492369 w 1475422"/>
              <a:gd name="connsiteY8" fmla="*/ 694038 h 1054643"/>
              <a:gd name="connsiteX9" fmla="*/ 703385 w 1475422"/>
              <a:gd name="connsiteY9" fmla="*/ 905053 h 1054643"/>
              <a:gd name="connsiteX10" fmla="*/ 690185 w 1475422"/>
              <a:gd name="connsiteY10" fmla="*/ 1054643 h 1054643"/>
              <a:gd name="connsiteX11" fmla="*/ 903128 w 1475422"/>
              <a:gd name="connsiteY11" fmla="*/ 1051510 h 1054643"/>
              <a:gd name="connsiteX12" fmla="*/ 934443 w 1475422"/>
              <a:gd name="connsiteY12" fmla="*/ 938775 h 1054643"/>
              <a:gd name="connsiteX13" fmla="*/ 1139483 w 1475422"/>
              <a:gd name="connsiteY13" fmla="*/ 919120 h 1054643"/>
              <a:gd name="connsiteX14" fmla="*/ 1358112 w 1475422"/>
              <a:gd name="connsiteY14" fmla="*/ 944172 h 1054643"/>
              <a:gd name="connsiteX15" fmla="*/ 1475422 w 1475422"/>
              <a:gd name="connsiteY15" fmla="*/ 120443 h 1054643"/>
              <a:gd name="connsiteX16" fmla="*/ 1275342 w 1475422"/>
              <a:gd name="connsiteY16" fmla="*/ 0 h 1054643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492369 w 1475422"/>
              <a:gd name="connsiteY8" fmla="*/ 694038 h 1064037"/>
              <a:gd name="connsiteX9" fmla="*/ 703385 w 1475422"/>
              <a:gd name="connsiteY9" fmla="*/ 905053 h 1064037"/>
              <a:gd name="connsiteX10" fmla="*/ 658870 w 1475422"/>
              <a:gd name="connsiteY10" fmla="*/ 1064037 h 1064037"/>
              <a:gd name="connsiteX11" fmla="*/ 903128 w 1475422"/>
              <a:gd name="connsiteY11" fmla="*/ 1051510 h 1064037"/>
              <a:gd name="connsiteX12" fmla="*/ 934443 w 1475422"/>
              <a:gd name="connsiteY12" fmla="*/ 938775 h 1064037"/>
              <a:gd name="connsiteX13" fmla="*/ 1139483 w 1475422"/>
              <a:gd name="connsiteY13" fmla="*/ 919120 h 1064037"/>
              <a:gd name="connsiteX14" fmla="*/ 1358112 w 1475422"/>
              <a:gd name="connsiteY14" fmla="*/ 944172 h 1064037"/>
              <a:gd name="connsiteX15" fmla="*/ 1475422 w 1475422"/>
              <a:gd name="connsiteY15" fmla="*/ 120443 h 1064037"/>
              <a:gd name="connsiteX16" fmla="*/ 1275342 w 1475422"/>
              <a:gd name="connsiteY16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492369 w 1475422"/>
              <a:gd name="connsiteY8" fmla="*/ 694038 h 1064037"/>
              <a:gd name="connsiteX9" fmla="*/ 650150 w 1475422"/>
              <a:gd name="connsiteY9" fmla="*/ 936368 h 1064037"/>
              <a:gd name="connsiteX10" fmla="*/ 658870 w 1475422"/>
              <a:gd name="connsiteY10" fmla="*/ 1064037 h 1064037"/>
              <a:gd name="connsiteX11" fmla="*/ 903128 w 1475422"/>
              <a:gd name="connsiteY11" fmla="*/ 1051510 h 1064037"/>
              <a:gd name="connsiteX12" fmla="*/ 934443 w 1475422"/>
              <a:gd name="connsiteY12" fmla="*/ 938775 h 1064037"/>
              <a:gd name="connsiteX13" fmla="*/ 1139483 w 1475422"/>
              <a:gd name="connsiteY13" fmla="*/ 919120 h 1064037"/>
              <a:gd name="connsiteX14" fmla="*/ 1358112 w 1475422"/>
              <a:gd name="connsiteY14" fmla="*/ 944172 h 1064037"/>
              <a:gd name="connsiteX15" fmla="*/ 1475422 w 1475422"/>
              <a:gd name="connsiteY15" fmla="*/ 120443 h 1064037"/>
              <a:gd name="connsiteX16" fmla="*/ 1275342 w 1475422"/>
              <a:gd name="connsiteY16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492369 w 1475422"/>
              <a:gd name="connsiteY8" fmla="*/ 694038 h 1064037"/>
              <a:gd name="connsiteX9" fmla="*/ 650150 w 1475422"/>
              <a:gd name="connsiteY9" fmla="*/ 936368 h 1064037"/>
              <a:gd name="connsiteX10" fmla="*/ 658870 w 1475422"/>
              <a:gd name="connsiteY10" fmla="*/ 1064037 h 1064037"/>
              <a:gd name="connsiteX11" fmla="*/ 903128 w 1475422"/>
              <a:gd name="connsiteY11" fmla="*/ 1051510 h 1064037"/>
              <a:gd name="connsiteX12" fmla="*/ 934443 w 1475422"/>
              <a:gd name="connsiteY12" fmla="*/ 938775 h 1064037"/>
              <a:gd name="connsiteX13" fmla="*/ 1139483 w 1475422"/>
              <a:gd name="connsiteY13" fmla="*/ 919120 h 1064037"/>
              <a:gd name="connsiteX14" fmla="*/ 1358112 w 1475422"/>
              <a:gd name="connsiteY14" fmla="*/ 944172 h 1064037"/>
              <a:gd name="connsiteX15" fmla="*/ 1475422 w 1475422"/>
              <a:gd name="connsiteY15" fmla="*/ 120443 h 1064037"/>
              <a:gd name="connsiteX16" fmla="*/ 1275342 w 1475422"/>
              <a:gd name="connsiteY16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492369 w 1475422"/>
              <a:gd name="connsiteY8" fmla="*/ 694038 h 1064037"/>
              <a:gd name="connsiteX9" fmla="*/ 650150 w 1475422"/>
              <a:gd name="connsiteY9" fmla="*/ 936368 h 1064037"/>
              <a:gd name="connsiteX10" fmla="*/ 658870 w 1475422"/>
              <a:gd name="connsiteY10" fmla="*/ 1064037 h 1064037"/>
              <a:gd name="connsiteX11" fmla="*/ 903128 w 1475422"/>
              <a:gd name="connsiteY11" fmla="*/ 1051510 h 1064037"/>
              <a:gd name="connsiteX12" fmla="*/ 934443 w 1475422"/>
              <a:gd name="connsiteY12" fmla="*/ 938775 h 1064037"/>
              <a:gd name="connsiteX13" fmla="*/ 1139483 w 1475422"/>
              <a:gd name="connsiteY13" fmla="*/ 919120 h 1064037"/>
              <a:gd name="connsiteX14" fmla="*/ 1358112 w 1475422"/>
              <a:gd name="connsiteY14" fmla="*/ 944172 h 1064037"/>
              <a:gd name="connsiteX15" fmla="*/ 1475422 w 1475422"/>
              <a:gd name="connsiteY15" fmla="*/ 120443 h 1064037"/>
              <a:gd name="connsiteX16" fmla="*/ 1275342 w 1475422"/>
              <a:gd name="connsiteY16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523684 w 1475422"/>
              <a:gd name="connsiteY8" fmla="*/ 806772 h 1064037"/>
              <a:gd name="connsiteX9" fmla="*/ 650150 w 1475422"/>
              <a:gd name="connsiteY9" fmla="*/ 936368 h 1064037"/>
              <a:gd name="connsiteX10" fmla="*/ 658870 w 1475422"/>
              <a:gd name="connsiteY10" fmla="*/ 1064037 h 1064037"/>
              <a:gd name="connsiteX11" fmla="*/ 903128 w 1475422"/>
              <a:gd name="connsiteY11" fmla="*/ 1051510 h 1064037"/>
              <a:gd name="connsiteX12" fmla="*/ 934443 w 1475422"/>
              <a:gd name="connsiteY12" fmla="*/ 938775 h 1064037"/>
              <a:gd name="connsiteX13" fmla="*/ 1139483 w 1475422"/>
              <a:gd name="connsiteY13" fmla="*/ 919120 h 1064037"/>
              <a:gd name="connsiteX14" fmla="*/ 1358112 w 1475422"/>
              <a:gd name="connsiteY14" fmla="*/ 944172 h 1064037"/>
              <a:gd name="connsiteX15" fmla="*/ 1475422 w 1475422"/>
              <a:gd name="connsiteY15" fmla="*/ 120443 h 1064037"/>
              <a:gd name="connsiteX16" fmla="*/ 1275342 w 1475422"/>
              <a:gd name="connsiteY16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261170 w 1475422"/>
              <a:gd name="connsiteY8" fmla="*/ 694519 h 1064037"/>
              <a:gd name="connsiteX9" fmla="*/ 523684 w 1475422"/>
              <a:gd name="connsiteY9" fmla="*/ 806772 h 1064037"/>
              <a:gd name="connsiteX10" fmla="*/ 650150 w 1475422"/>
              <a:gd name="connsiteY10" fmla="*/ 936368 h 1064037"/>
              <a:gd name="connsiteX11" fmla="*/ 658870 w 1475422"/>
              <a:gd name="connsiteY11" fmla="*/ 1064037 h 1064037"/>
              <a:gd name="connsiteX12" fmla="*/ 903128 w 1475422"/>
              <a:gd name="connsiteY12" fmla="*/ 1051510 h 1064037"/>
              <a:gd name="connsiteX13" fmla="*/ 934443 w 1475422"/>
              <a:gd name="connsiteY13" fmla="*/ 938775 h 1064037"/>
              <a:gd name="connsiteX14" fmla="*/ 1139483 w 1475422"/>
              <a:gd name="connsiteY14" fmla="*/ 919120 h 1064037"/>
              <a:gd name="connsiteX15" fmla="*/ 1358112 w 1475422"/>
              <a:gd name="connsiteY15" fmla="*/ 944172 h 1064037"/>
              <a:gd name="connsiteX16" fmla="*/ 1475422 w 1475422"/>
              <a:gd name="connsiteY16" fmla="*/ 120443 h 1064037"/>
              <a:gd name="connsiteX17" fmla="*/ 1275342 w 1475422"/>
              <a:gd name="connsiteY17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292485 w 1475422"/>
              <a:gd name="connsiteY8" fmla="*/ 660073 h 1064037"/>
              <a:gd name="connsiteX9" fmla="*/ 523684 w 1475422"/>
              <a:gd name="connsiteY9" fmla="*/ 806772 h 1064037"/>
              <a:gd name="connsiteX10" fmla="*/ 650150 w 1475422"/>
              <a:gd name="connsiteY10" fmla="*/ 936368 h 1064037"/>
              <a:gd name="connsiteX11" fmla="*/ 658870 w 1475422"/>
              <a:gd name="connsiteY11" fmla="*/ 1064037 h 1064037"/>
              <a:gd name="connsiteX12" fmla="*/ 903128 w 1475422"/>
              <a:gd name="connsiteY12" fmla="*/ 1051510 h 1064037"/>
              <a:gd name="connsiteX13" fmla="*/ 934443 w 1475422"/>
              <a:gd name="connsiteY13" fmla="*/ 938775 h 1064037"/>
              <a:gd name="connsiteX14" fmla="*/ 1139483 w 1475422"/>
              <a:gd name="connsiteY14" fmla="*/ 919120 h 1064037"/>
              <a:gd name="connsiteX15" fmla="*/ 1358112 w 1475422"/>
              <a:gd name="connsiteY15" fmla="*/ 944172 h 1064037"/>
              <a:gd name="connsiteX16" fmla="*/ 1475422 w 1475422"/>
              <a:gd name="connsiteY16" fmla="*/ 120443 h 1064037"/>
              <a:gd name="connsiteX17" fmla="*/ 1275342 w 1475422"/>
              <a:gd name="connsiteY17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292485 w 1475422"/>
              <a:gd name="connsiteY8" fmla="*/ 660073 h 1064037"/>
              <a:gd name="connsiteX9" fmla="*/ 461054 w 1475422"/>
              <a:gd name="connsiteY9" fmla="*/ 813035 h 1064037"/>
              <a:gd name="connsiteX10" fmla="*/ 650150 w 1475422"/>
              <a:gd name="connsiteY10" fmla="*/ 936368 h 1064037"/>
              <a:gd name="connsiteX11" fmla="*/ 658870 w 1475422"/>
              <a:gd name="connsiteY11" fmla="*/ 1064037 h 1064037"/>
              <a:gd name="connsiteX12" fmla="*/ 903128 w 1475422"/>
              <a:gd name="connsiteY12" fmla="*/ 1051510 h 1064037"/>
              <a:gd name="connsiteX13" fmla="*/ 934443 w 1475422"/>
              <a:gd name="connsiteY13" fmla="*/ 938775 h 1064037"/>
              <a:gd name="connsiteX14" fmla="*/ 1139483 w 1475422"/>
              <a:gd name="connsiteY14" fmla="*/ 919120 h 1064037"/>
              <a:gd name="connsiteX15" fmla="*/ 1358112 w 1475422"/>
              <a:gd name="connsiteY15" fmla="*/ 944172 h 1064037"/>
              <a:gd name="connsiteX16" fmla="*/ 1475422 w 1475422"/>
              <a:gd name="connsiteY16" fmla="*/ 120443 h 1064037"/>
              <a:gd name="connsiteX17" fmla="*/ 1275342 w 1475422"/>
              <a:gd name="connsiteY17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292485 w 1475422"/>
              <a:gd name="connsiteY8" fmla="*/ 660073 h 1064037"/>
              <a:gd name="connsiteX9" fmla="*/ 461054 w 1475422"/>
              <a:gd name="connsiteY9" fmla="*/ 813035 h 1064037"/>
              <a:gd name="connsiteX10" fmla="*/ 640755 w 1475422"/>
              <a:gd name="connsiteY10" fmla="*/ 955157 h 1064037"/>
              <a:gd name="connsiteX11" fmla="*/ 658870 w 1475422"/>
              <a:gd name="connsiteY11" fmla="*/ 1064037 h 1064037"/>
              <a:gd name="connsiteX12" fmla="*/ 903128 w 1475422"/>
              <a:gd name="connsiteY12" fmla="*/ 1051510 h 1064037"/>
              <a:gd name="connsiteX13" fmla="*/ 934443 w 1475422"/>
              <a:gd name="connsiteY13" fmla="*/ 938775 h 1064037"/>
              <a:gd name="connsiteX14" fmla="*/ 1139483 w 1475422"/>
              <a:gd name="connsiteY14" fmla="*/ 919120 h 1064037"/>
              <a:gd name="connsiteX15" fmla="*/ 1358112 w 1475422"/>
              <a:gd name="connsiteY15" fmla="*/ 944172 h 1064037"/>
              <a:gd name="connsiteX16" fmla="*/ 1475422 w 1475422"/>
              <a:gd name="connsiteY16" fmla="*/ 120443 h 1064037"/>
              <a:gd name="connsiteX17" fmla="*/ 1275342 w 1475422"/>
              <a:gd name="connsiteY17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292485 w 1475422"/>
              <a:gd name="connsiteY8" fmla="*/ 660073 h 1064037"/>
              <a:gd name="connsiteX9" fmla="*/ 495501 w 1475422"/>
              <a:gd name="connsiteY9" fmla="*/ 900717 h 1064037"/>
              <a:gd name="connsiteX10" fmla="*/ 640755 w 1475422"/>
              <a:gd name="connsiteY10" fmla="*/ 955157 h 1064037"/>
              <a:gd name="connsiteX11" fmla="*/ 658870 w 1475422"/>
              <a:gd name="connsiteY11" fmla="*/ 1064037 h 1064037"/>
              <a:gd name="connsiteX12" fmla="*/ 903128 w 1475422"/>
              <a:gd name="connsiteY12" fmla="*/ 1051510 h 1064037"/>
              <a:gd name="connsiteX13" fmla="*/ 934443 w 1475422"/>
              <a:gd name="connsiteY13" fmla="*/ 938775 h 1064037"/>
              <a:gd name="connsiteX14" fmla="*/ 1139483 w 1475422"/>
              <a:gd name="connsiteY14" fmla="*/ 919120 h 1064037"/>
              <a:gd name="connsiteX15" fmla="*/ 1358112 w 1475422"/>
              <a:gd name="connsiteY15" fmla="*/ 944172 h 1064037"/>
              <a:gd name="connsiteX16" fmla="*/ 1475422 w 1475422"/>
              <a:gd name="connsiteY16" fmla="*/ 120443 h 1064037"/>
              <a:gd name="connsiteX17" fmla="*/ 1275342 w 1475422"/>
              <a:gd name="connsiteY17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292485 w 1475422"/>
              <a:gd name="connsiteY8" fmla="*/ 660073 h 1064037"/>
              <a:gd name="connsiteX9" fmla="*/ 495501 w 1475422"/>
              <a:gd name="connsiteY9" fmla="*/ 900717 h 1064037"/>
              <a:gd name="connsiteX10" fmla="*/ 640755 w 1475422"/>
              <a:gd name="connsiteY10" fmla="*/ 955157 h 1064037"/>
              <a:gd name="connsiteX11" fmla="*/ 658870 w 1475422"/>
              <a:gd name="connsiteY11" fmla="*/ 1064037 h 1064037"/>
              <a:gd name="connsiteX12" fmla="*/ 903128 w 1475422"/>
              <a:gd name="connsiteY12" fmla="*/ 1051510 h 1064037"/>
              <a:gd name="connsiteX13" fmla="*/ 934443 w 1475422"/>
              <a:gd name="connsiteY13" fmla="*/ 938775 h 1064037"/>
              <a:gd name="connsiteX14" fmla="*/ 1139483 w 1475422"/>
              <a:gd name="connsiteY14" fmla="*/ 919120 h 1064037"/>
              <a:gd name="connsiteX15" fmla="*/ 1358112 w 1475422"/>
              <a:gd name="connsiteY15" fmla="*/ 944172 h 1064037"/>
              <a:gd name="connsiteX16" fmla="*/ 1475422 w 1475422"/>
              <a:gd name="connsiteY16" fmla="*/ 120443 h 1064037"/>
              <a:gd name="connsiteX17" fmla="*/ 1275342 w 1475422"/>
              <a:gd name="connsiteY17" fmla="*/ 0 h 1064037"/>
              <a:gd name="connsiteX0" fmla="*/ 1275342 w 1475422"/>
              <a:gd name="connsiteY0" fmla="*/ 0 h 1064037"/>
              <a:gd name="connsiteX1" fmla="*/ 1087886 w 1475422"/>
              <a:gd name="connsiteY1" fmla="*/ 61953 h 1064037"/>
              <a:gd name="connsiteX2" fmla="*/ 928180 w 1475422"/>
              <a:gd name="connsiteY2" fmla="*/ 36902 h 1064037"/>
              <a:gd name="connsiteX3" fmla="*/ 784130 w 1475422"/>
              <a:gd name="connsiteY3" fmla="*/ 90137 h 1064037"/>
              <a:gd name="connsiteX4" fmla="*/ 575041 w 1475422"/>
              <a:gd name="connsiteY4" fmla="*/ 64124 h 1064037"/>
              <a:gd name="connsiteX5" fmla="*/ 486010 w 1475422"/>
              <a:gd name="connsiteY5" fmla="*/ 297010 h 1064037"/>
              <a:gd name="connsiteX6" fmla="*/ 28135 w 1475422"/>
              <a:gd name="connsiteY6" fmla="*/ 356413 h 1064037"/>
              <a:gd name="connsiteX7" fmla="*/ 0 w 1475422"/>
              <a:gd name="connsiteY7" fmla="*/ 595564 h 1064037"/>
              <a:gd name="connsiteX8" fmla="*/ 292485 w 1475422"/>
              <a:gd name="connsiteY8" fmla="*/ 660073 h 1064037"/>
              <a:gd name="connsiteX9" fmla="*/ 495501 w 1475422"/>
              <a:gd name="connsiteY9" fmla="*/ 900717 h 1064037"/>
              <a:gd name="connsiteX10" fmla="*/ 640755 w 1475422"/>
              <a:gd name="connsiteY10" fmla="*/ 955157 h 1064037"/>
              <a:gd name="connsiteX11" fmla="*/ 658870 w 1475422"/>
              <a:gd name="connsiteY11" fmla="*/ 1064037 h 1064037"/>
              <a:gd name="connsiteX12" fmla="*/ 903128 w 1475422"/>
              <a:gd name="connsiteY12" fmla="*/ 1051510 h 1064037"/>
              <a:gd name="connsiteX13" fmla="*/ 934443 w 1475422"/>
              <a:gd name="connsiteY13" fmla="*/ 938775 h 1064037"/>
              <a:gd name="connsiteX14" fmla="*/ 1139483 w 1475422"/>
              <a:gd name="connsiteY14" fmla="*/ 919120 h 1064037"/>
              <a:gd name="connsiteX15" fmla="*/ 1358112 w 1475422"/>
              <a:gd name="connsiteY15" fmla="*/ 944172 h 1064037"/>
              <a:gd name="connsiteX16" fmla="*/ 1475422 w 1475422"/>
              <a:gd name="connsiteY16" fmla="*/ 120443 h 1064037"/>
              <a:gd name="connsiteX17" fmla="*/ 1275342 w 1475422"/>
              <a:gd name="connsiteY17" fmla="*/ 0 h 1064037"/>
              <a:gd name="connsiteX0" fmla="*/ 1444444 w 1644524"/>
              <a:gd name="connsiteY0" fmla="*/ 0 h 1064037"/>
              <a:gd name="connsiteX1" fmla="*/ 1256988 w 1644524"/>
              <a:gd name="connsiteY1" fmla="*/ 61953 h 1064037"/>
              <a:gd name="connsiteX2" fmla="*/ 1097282 w 1644524"/>
              <a:gd name="connsiteY2" fmla="*/ 36902 h 1064037"/>
              <a:gd name="connsiteX3" fmla="*/ 953232 w 1644524"/>
              <a:gd name="connsiteY3" fmla="*/ 90137 h 1064037"/>
              <a:gd name="connsiteX4" fmla="*/ 744143 w 1644524"/>
              <a:gd name="connsiteY4" fmla="*/ 64124 h 1064037"/>
              <a:gd name="connsiteX5" fmla="*/ 655112 w 1644524"/>
              <a:gd name="connsiteY5" fmla="*/ 297010 h 1064037"/>
              <a:gd name="connsiteX6" fmla="*/ 197237 w 1644524"/>
              <a:gd name="connsiteY6" fmla="*/ 356413 h 1064037"/>
              <a:gd name="connsiteX7" fmla="*/ 0 w 1644524"/>
              <a:gd name="connsiteY7" fmla="*/ 542329 h 1064037"/>
              <a:gd name="connsiteX8" fmla="*/ 461587 w 1644524"/>
              <a:gd name="connsiteY8" fmla="*/ 660073 h 1064037"/>
              <a:gd name="connsiteX9" fmla="*/ 664603 w 1644524"/>
              <a:gd name="connsiteY9" fmla="*/ 900717 h 1064037"/>
              <a:gd name="connsiteX10" fmla="*/ 809857 w 1644524"/>
              <a:gd name="connsiteY10" fmla="*/ 955157 h 1064037"/>
              <a:gd name="connsiteX11" fmla="*/ 827972 w 1644524"/>
              <a:gd name="connsiteY11" fmla="*/ 1064037 h 1064037"/>
              <a:gd name="connsiteX12" fmla="*/ 1072230 w 1644524"/>
              <a:gd name="connsiteY12" fmla="*/ 1051510 h 1064037"/>
              <a:gd name="connsiteX13" fmla="*/ 1103545 w 1644524"/>
              <a:gd name="connsiteY13" fmla="*/ 938775 h 1064037"/>
              <a:gd name="connsiteX14" fmla="*/ 1308585 w 1644524"/>
              <a:gd name="connsiteY14" fmla="*/ 919120 h 1064037"/>
              <a:gd name="connsiteX15" fmla="*/ 1527214 w 1644524"/>
              <a:gd name="connsiteY15" fmla="*/ 944172 h 1064037"/>
              <a:gd name="connsiteX16" fmla="*/ 1644524 w 1644524"/>
              <a:gd name="connsiteY16" fmla="*/ 120443 h 1064037"/>
              <a:gd name="connsiteX17" fmla="*/ 1444444 w 1644524"/>
              <a:gd name="connsiteY17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0 w 1644572"/>
              <a:gd name="connsiteY6" fmla="*/ 372071 h 1064037"/>
              <a:gd name="connsiteX7" fmla="*/ 48 w 1644572"/>
              <a:gd name="connsiteY7" fmla="*/ 542329 h 1064037"/>
              <a:gd name="connsiteX8" fmla="*/ 461635 w 1644572"/>
              <a:gd name="connsiteY8" fmla="*/ 660073 h 1064037"/>
              <a:gd name="connsiteX9" fmla="*/ 664651 w 1644572"/>
              <a:gd name="connsiteY9" fmla="*/ 900717 h 1064037"/>
              <a:gd name="connsiteX10" fmla="*/ 809905 w 1644572"/>
              <a:gd name="connsiteY10" fmla="*/ 955157 h 1064037"/>
              <a:gd name="connsiteX11" fmla="*/ 828020 w 1644572"/>
              <a:gd name="connsiteY11" fmla="*/ 1064037 h 1064037"/>
              <a:gd name="connsiteX12" fmla="*/ 1072278 w 1644572"/>
              <a:gd name="connsiteY12" fmla="*/ 1051510 h 1064037"/>
              <a:gd name="connsiteX13" fmla="*/ 1103593 w 1644572"/>
              <a:gd name="connsiteY13" fmla="*/ 938775 h 1064037"/>
              <a:gd name="connsiteX14" fmla="*/ 1308633 w 1644572"/>
              <a:gd name="connsiteY14" fmla="*/ 919120 h 1064037"/>
              <a:gd name="connsiteX15" fmla="*/ 1527262 w 1644572"/>
              <a:gd name="connsiteY15" fmla="*/ 944172 h 1064037"/>
              <a:gd name="connsiteX16" fmla="*/ 1644572 w 1644572"/>
              <a:gd name="connsiteY16" fmla="*/ 120443 h 1064037"/>
              <a:gd name="connsiteX17" fmla="*/ 1444492 w 1644572"/>
              <a:gd name="connsiteY17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245561 w 1644572"/>
              <a:gd name="connsiteY6" fmla="*/ 340658 h 1064037"/>
              <a:gd name="connsiteX7" fmla="*/ 0 w 1644572"/>
              <a:gd name="connsiteY7" fmla="*/ 372071 h 1064037"/>
              <a:gd name="connsiteX8" fmla="*/ 48 w 1644572"/>
              <a:gd name="connsiteY8" fmla="*/ 542329 h 1064037"/>
              <a:gd name="connsiteX9" fmla="*/ 461635 w 1644572"/>
              <a:gd name="connsiteY9" fmla="*/ 660073 h 1064037"/>
              <a:gd name="connsiteX10" fmla="*/ 664651 w 1644572"/>
              <a:gd name="connsiteY10" fmla="*/ 900717 h 1064037"/>
              <a:gd name="connsiteX11" fmla="*/ 809905 w 1644572"/>
              <a:gd name="connsiteY11" fmla="*/ 955157 h 1064037"/>
              <a:gd name="connsiteX12" fmla="*/ 828020 w 1644572"/>
              <a:gd name="connsiteY12" fmla="*/ 1064037 h 1064037"/>
              <a:gd name="connsiteX13" fmla="*/ 1072278 w 1644572"/>
              <a:gd name="connsiteY13" fmla="*/ 1051510 h 1064037"/>
              <a:gd name="connsiteX14" fmla="*/ 1103593 w 1644572"/>
              <a:gd name="connsiteY14" fmla="*/ 938775 h 1064037"/>
              <a:gd name="connsiteX15" fmla="*/ 1308633 w 1644572"/>
              <a:gd name="connsiteY15" fmla="*/ 919120 h 1064037"/>
              <a:gd name="connsiteX16" fmla="*/ 1527262 w 1644572"/>
              <a:gd name="connsiteY16" fmla="*/ 944172 h 1064037"/>
              <a:gd name="connsiteX17" fmla="*/ 1644572 w 1644572"/>
              <a:gd name="connsiteY17" fmla="*/ 120443 h 1064037"/>
              <a:gd name="connsiteX18" fmla="*/ 1444492 w 1644572"/>
              <a:gd name="connsiteY18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195457 w 1644572"/>
              <a:gd name="connsiteY6" fmla="*/ 337527 h 1064037"/>
              <a:gd name="connsiteX7" fmla="*/ 0 w 1644572"/>
              <a:gd name="connsiteY7" fmla="*/ 372071 h 1064037"/>
              <a:gd name="connsiteX8" fmla="*/ 48 w 1644572"/>
              <a:gd name="connsiteY8" fmla="*/ 542329 h 1064037"/>
              <a:gd name="connsiteX9" fmla="*/ 461635 w 1644572"/>
              <a:gd name="connsiteY9" fmla="*/ 660073 h 1064037"/>
              <a:gd name="connsiteX10" fmla="*/ 664651 w 1644572"/>
              <a:gd name="connsiteY10" fmla="*/ 900717 h 1064037"/>
              <a:gd name="connsiteX11" fmla="*/ 809905 w 1644572"/>
              <a:gd name="connsiteY11" fmla="*/ 955157 h 1064037"/>
              <a:gd name="connsiteX12" fmla="*/ 828020 w 1644572"/>
              <a:gd name="connsiteY12" fmla="*/ 1064037 h 1064037"/>
              <a:gd name="connsiteX13" fmla="*/ 1072278 w 1644572"/>
              <a:gd name="connsiteY13" fmla="*/ 1051510 h 1064037"/>
              <a:gd name="connsiteX14" fmla="*/ 1103593 w 1644572"/>
              <a:gd name="connsiteY14" fmla="*/ 938775 h 1064037"/>
              <a:gd name="connsiteX15" fmla="*/ 1308633 w 1644572"/>
              <a:gd name="connsiteY15" fmla="*/ 919120 h 1064037"/>
              <a:gd name="connsiteX16" fmla="*/ 1527262 w 1644572"/>
              <a:gd name="connsiteY16" fmla="*/ 944172 h 1064037"/>
              <a:gd name="connsiteX17" fmla="*/ 1644572 w 1644572"/>
              <a:gd name="connsiteY17" fmla="*/ 120443 h 1064037"/>
              <a:gd name="connsiteX18" fmla="*/ 1444492 w 1644572"/>
              <a:gd name="connsiteY18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226772 w 1644572"/>
              <a:gd name="connsiteY6" fmla="*/ 331264 h 1064037"/>
              <a:gd name="connsiteX7" fmla="*/ 195457 w 1644572"/>
              <a:gd name="connsiteY7" fmla="*/ 337527 h 1064037"/>
              <a:gd name="connsiteX8" fmla="*/ 0 w 1644572"/>
              <a:gd name="connsiteY8" fmla="*/ 372071 h 1064037"/>
              <a:gd name="connsiteX9" fmla="*/ 48 w 1644572"/>
              <a:gd name="connsiteY9" fmla="*/ 542329 h 1064037"/>
              <a:gd name="connsiteX10" fmla="*/ 461635 w 1644572"/>
              <a:gd name="connsiteY10" fmla="*/ 660073 h 1064037"/>
              <a:gd name="connsiteX11" fmla="*/ 664651 w 1644572"/>
              <a:gd name="connsiteY11" fmla="*/ 900717 h 1064037"/>
              <a:gd name="connsiteX12" fmla="*/ 809905 w 1644572"/>
              <a:gd name="connsiteY12" fmla="*/ 955157 h 1064037"/>
              <a:gd name="connsiteX13" fmla="*/ 828020 w 1644572"/>
              <a:gd name="connsiteY13" fmla="*/ 1064037 h 1064037"/>
              <a:gd name="connsiteX14" fmla="*/ 1072278 w 1644572"/>
              <a:gd name="connsiteY14" fmla="*/ 1051510 h 1064037"/>
              <a:gd name="connsiteX15" fmla="*/ 1103593 w 1644572"/>
              <a:gd name="connsiteY15" fmla="*/ 938775 h 1064037"/>
              <a:gd name="connsiteX16" fmla="*/ 1308633 w 1644572"/>
              <a:gd name="connsiteY16" fmla="*/ 919120 h 1064037"/>
              <a:gd name="connsiteX17" fmla="*/ 1527262 w 1644572"/>
              <a:gd name="connsiteY17" fmla="*/ 944172 h 1064037"/>
              <a:gd name="connsiteX18" fmla="*/ 1644572 w 1644572"/>
              <a:gd name="connsiteY18" fmla="*/ 120443 h 1064037"/>
              <a:gd name="connsiteX19" fmla="*/ 1444492 w 1644572"/>
              <a:gd name="connsiteY19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276876 w 1644572"/>
              <a:gd name="connsiteY6" fmla="*/ 390763 h 1064037"/>
              <a:gd name="connsiteX7" fmla="*/ 195457 w 1644572"/>
              <a:gd name="connsiteY7" fmla="*/ 337527 h 1064037"/>
              <a:gd name="connsiteX8" fmla="*/ 0 w 1644572"/>
              <a:gd name="connsiteY8" fmla="*/ 372071 h 1064037"/>
              <a:gd name="connsiteX9" fmla="*/ 48 w 1644572"/>
              <a:gd name="connsiteY9" fmla="*/ 542329 h 1064037"/>
              <a:gd name="connsiteX10" fmla="*/ 461635 w 1644572"/>
              <a:gd name="connsiteY10" fmla="*/ 660073 h 1064037"/>
              <a:gd name="connsiteX11" fmla="*/ 664651 w 1644572"/>
              <a:gd name="connsiteY11" fmla="*/ 900717 h 1064037"/>
              <a:gd name="connsiteX12" fmla="*/ 809905 w 1644572"/>
              <a:gd name="connsiteY12" fmla="*/ 955157 h 1064037"/>
              <a:gd name="connsiteX13" fmla="*/ 828020 w 1644572"/>
              <a:gd name="connsiteY13" fmla="*/ 1064037 h 1064037"/>
              <a:gd name="connsiteX14" fmla="*/ 1072278 w 1644572"/>
              <a:gd name="connsiteY14" fmla="*/ 1051510 h 1064037"/>
              <a:gd name="connsiteX15" fmla="*/ 1103593 w 1644572"/>
              <a:gd name="connsiteY15" fmla="*/ 938775 h 1064037"/>
              <a:gd name="connsiteX16" fmla="*/ 1308633 w 1644572"/>
              <a:gd name="connsiteY16" fmla="*/ 919120 h 1064037"/>
              <a:gd name="connsiteX17" fmla="*/ 1527262 w 1644572"/>
              <a:gd name="connsiteY17" fmla="*/ 944172 h 1064037"/>
              <a:gd name="connsiteX18" fmla="*/ 1644572 w 1644572"/>
              <a:gd name="connsiteY18" fmla="*/ 120443 h 1064037"/>
              <a:gd name="connsiteX19" fmla="*/ 1444492 w 1644572"/>
              <a:gd name="connsiteY19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483555 w 1644572"/>
              <a:gd name="connsiteY6" fmla="*/ 340658 h 1064037"/>
              <a:gd name="connsiteX7" fmla="*/ 276876 w 1644572"/>
              <a:gd name="connsiteY7" fmla="*/ 390763 h 1064037"/>
              <a:gd name="connsiteX8" fmla="*/ 195457 w 1644572"/>
              <a:gd name="connsiteY8" fmla="*/ 337527 h 1064037"/>
              <a:gd name="connsiteX9" fmla="*/ 0 w 1644572"/>
              <a:gd name="connsiteY9" fmla="*/ 372071 h 1064037"/>
              <a:gd name="connsiteX10" fmla="*/ 48 w 1644572"/>
              <a:gd name="connsiteY10" fmla="*/ 542329 h 1064037"/>
              <a:gd name="connsiteX11" fmla="*/ 461635 w 1644572"/>
              <a:gd name="connsiteY11" fmla="*/ 660073 h 1064037"/>
              <a:gd name="connsiteX12" fmla="*/ 664651 w 1644572"/>
              <a:gd name="connsiteY12" fmla="*/ 900717 h 1064037"/>
              <a:gd name="connsiteX13" fmla="*/ 809905 w 1644572"/>
              <a:gd name="connsiteY13" fmla="*/ 955157 h 1064037"/>
              <a:gd name="connsiteX14" fmla="*/ 828020 w 1644572"/>
              <a:gd name="connsiteY14" fmla="*/ 1064037 h 1064037"/>
              <a:gd name="connsiteX15" fmla="*/ 1072278 w 1644572"/>
              <a:gd name="connsiteY15" fmla="*/ 1051510 h 1064037"/>
              <a:gd name="connsiteX16" fmla="*/ 1103593 w 1644572"/>
              <a:gd name="connsiteY16" fmla="*/ 938775 h 1064037"/>
              <a:gd name="connsiteX17" fmla="*/ 1308633 w 1644572"/>
              <a:gd name="connsiteY17" fmla="*/ 919120 h 1064037"/>
              <a:gd name="connsiteX18" fmla="*/ 1527262 w 1644572"/>
              <a:gd name="connsiteY18" fmla="*/ 944172 h 1064037"/>
              <a:gd name="connsiteX19" fmla="*/ 1644572 w 1644572"/>
              <a:gd name="connsiteY19" fmla="*/ 120443 h 1064037"/>
              <a:gd name="connsiteX20" fmla="*/ 1444492 w 1644572"/>
              <a:gd name="connsiteY20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442846 w 1644572"/>
              <a:gd name="connsiteY6" fmla="*/ 403288 h 1064037"/>
              <a:gd name="connsiteX7" fmla="*/ 276876 w 1644572"/>
              <a:gd name="connsiteY7" fmla="*/ 390763 h 1064037"/>
              <a:gd name="connsiteX8" fmla="*/ 195457 w 1644572"/>
              <a:gd name="connsiteY8" fmla="*/ 337527 h 1064037"/>
              <a:gd name="connsiteX9" fmla="*/ 0 w 1644572"/>
              <a:gd name="connsiteY9" fmla="*/ 372071 h 1064037"/>
              <a:gd name="connsiteX10" fmla="*/ 48 w 1644572"/>
              <a:gd name="connsiteY10" fmla="*/ 542329 h 1064037"/>
              <a:gd name="connsiteX11" fmla="*/ 461635 w 1644572"/>
              <a:gd name="connsiteY11" fmla="*/ 660073 h 1064037"/>
              <a:gd name="connsiteX12" fmla="*/ 664651 w 1644572"/>
              <a:gd name="connsiteY12" fmla="*/ 900717 h 1064037"/>
              <a:gd name="connsiteX13" fmla="*/ 809905 w 1644572"/>
              <a:gd name="connsiteY13" fmla="*/ 955157 h 1064037"/>
              <a:gd name="connsiteX14" fmla="*/ 828020 w 1644572"/>
              <a:gd name="connsiteY14" fmla="*/ 1064037 h 1064037"/>
              <a:gd name="connsiteX15" fmla="*/ 1072278 w 1644572"/>
              <a:gd name="connsiteY15" fmla="*/ 1051510 h 1064037"/>
              <a:gd name="connsiteX16" fmla="*/ 1103593 w 1644572"/>
              <a:gd name="connsiteY16" fmla="*/ 938775 h 1064037"/>
              <a:gd name="connsiteX17" fmla="*/ 1308633 w 1644572"/>
              <a:gd name="connsiteY17" fmla="*/ 919120 h 1064037"/>
              <a:gd name="connsiteX18" fmla="*/ 1527262 w 1644572"/>
              <a:gd name="connsiteY18" fmla="*/ 944172 h 1064037"/>
              <a:gd name="connsiteX19" fmla="*/ 1644572 w 1644572"/>
              <a:gd name="connsiteY19" fmla="*/ 120443 h 1064037"/>
              <a:gd name="connsiteX20" fmla="*/ 1444492 w 1644572"/>
              <a:gd name="connsiteY20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549317 w 1644572"/>
              <a:gd name="connsiteY6" fmla="*/ 350053 h 1064037"/>
              <a:gd name="connsiteX7" fmla="*/ 442846 w 1644572"/>
              <a:gd name="connsiteY7" fmla="*/ 403288 h 1064037"/>
              <a:gd name="connsiteX8" fmla="*/ 276876 w 1644572"/>
              <a:gd name="connsiteY8" fmla="*/ 390763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461635 w 1644572"/>
              <a:gd name="connsiteY12" fmla="*/ 660073 h 1064037"/>
              <a:gd name="connsiteX13" fmla="*/ 664651 w 1644572"/>
              <a:gd name="connsiteY13" fmla="*/ 900717 h 1064037"/>
              <a:gd name="connsiteX14" fmla="*/ 809905 w 1644572"/>
              <a:gd name="connsiteY14" fmla="*/ 955157 h 1064037"/>
              <a:gd name="connsiteX15" fmla="*/ 828020 w 1644572"/>
              <a:gd name="connsiteY15" fmla="*/ 1064037 h 1064037"/>
              <a:gd name="connsiteX16" fmla="*/ 1072278 w 1644572"/>
              <a:gd name="connsiteY16" fmla="*/ 1051510 h 1064037"/>
              <a:gd name="connsiteX17" fmla="*/ 1103593 w 1644572"/>
              <a:gd name="connsiteY17" fmla="*/ 938775 h 1064037"/>
              <a:gd name="connsiteX18" fmla="*/ 1308633 w 1644572"/>
              <a:gd name="connsiteY18" fmla="*/ 919120 h 1064037"/>
              <a:gd name="connsiteX19" fmla="*/ 1527262 w 1644572"/>
              <a:gd name="connsiteY19" fmla="*/ 944172 h 1064037"/>
              <a:gd name="connsiteX20" fmla="*/ 1644572 w 1644572"/>
              <a:gd name="connsiteY20" fmla="*/ 120443 h 1064037"/>
              <a:gd name="connsiteX21" fmla="*/ 1444492 w 1644572"/>
              <a:gd name="connsiteY21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496081 w 1644572"/>
              <a:gd name="connsiteY6" fmla="*/ 334395 h 1064037"/>
              <a:gd name="connsiteX7" fmla="*/ 442846 w 1644572"/>
              <a:gd name="connsiteY7" fmla="*/ 403288 h 1064037"/>
              <a:gd name="connsiteX8" fmla="*/ 276876 w 1644572"/>
              <a:gd name="connsiteY8" fmla="*/ 390763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461635 w 1644572"/>
              <a:gd name="connsiteY12" fmla="*/ 660073 h 1064037"/>
              <a:gd name="connsiteX13" fmla="*/ 664651 w 1644572"/>
              <a:gd name="connsiteY13" fmla="*/ 900717 h 1064037"/>
              <a:gd name="connsiteX14" fmla="*/ 809905 w 1644572"/>
              <a:gd name="connsiteY14" fmla="*/ 955157 h 1064037"/>
              <a:gd name="connsiteX15" fmla="*/ 828020 w 1644572"/>
              <a:gd name="connsiteY15" fmla="*/ 1064037 h 1064037"/>
              <a:gd name="connsiteX16" fmla="*/ 1072278 w 1644572"/>
              <a:gd name="connsiteY16" fmla="*/ 1051510 h 1064037"/>
              <a:gd name="connsiteX17" fmla="*/ 1103593 w 1644572"/>
              <a:gd name="connsiteY17" fmla="*/ 938775 h 1064037"/>
              <a:gd name="connsiteX18" fmla="*/ 1308633 w 1644572"/>
              <a:gd name="connsiteY18" fmla="*/ 919120 h 1064037"/>
              <a:gd name="connsiteX19" fmla="*/ 1527262 w 1644572"/>
              <a:gd name="connsiteY19" fmla="*/ 944172 h 1064037"/>
              <a:gd name="connsiteX20" fmla="*/ 1644572 w 1644572"/>
              <a:gd name="connsiteY20" fmla="*/ 120443 h 1064037"/>
              <a:gd name="connsiteX21" fmla="*/ 1444492 w 1644572"/>
              <a:gd name="connsiteY21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496081 w 1644572"/>
              <a:gd name="connsiteY6" fmla="*/ 334395 h 1064037"/>
              <a:gd name="connsiteX7" fmla="*/ 442846 w 1644572"/>
              <a:gd name="connsiteY7" fmla="*/ 403288 h 1064037"/>
              <a:gd name="connsiteX8" fmla="*/ 276876 w 1644572"/>
              <a:gd name="connsiteY8" fmla="*/ 390763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461635 w 1644572"/>
              <a:gd name="connsiteY12" fmla="*/ 660073 h 1064037"/>
              <a:gd name="connsiteX13" fmla="*/ 664651 w 1644572"/>
              <a:gd name="connsiteY13" fmla="*/ 900717 h 1064037"/>
              <a:gd name="connsiteX14" fmla="*/ 809905 w 1644572"/>
              <a:gd name="connsiteY14" fmla="*/ 955157 h 1064037"/>
              <a:gd name="connsiteX15" fmla="*/ 828020 w 1644572"/>
              <a:gd name="connsiteY15" fmla="*/ 1064037 h 1064037"/>
              <a:gd name="connsiteX16" fmla="*/ 1072278 w 1644572"/>
              <a:gd name="connsiteY16" fmla="*/ 1051510 h 1064037"/>
              <a:gd name="connsiteX17" fmla="*/ 1103593 w 1644572"/>
              <a:gd name="connsiteY17" fmla="*/ 938775 h 1064037"/>
              <a:gd name="connsiteX18" fmla="*/ 1308633 w 1644572"/>
              <a:gd name="connsiteY18" fmla="*/ 919120 h 1064037"/>
              <a:gd name="connsiteX19" fmla="*/ 1527262 w 1644572"/>
              <a:gd name="connsiteY19" fmla="*/ 944172 h 1064037"/>
              <a:gd name="connsiteX20" fmla="*/ 1596632 w 1644572"/>
              <a:gd name="connsiteY20" fmla="*/ 456226 h 1064037"/>
              <a:gd name="connsiteX21" fmla="*/ 1644572 w 1644572"/>
              <a:gd name="connsiteY21" fmla="*/ 120443 h 1064037"/>
              <a:gd name="connsiteX22" fmla="*/ 1444492 w 1644572"/>
              <a:gd name="connsiteY22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55160 w 1644572"/>
              <a:gd name="connsiteY5" fmla="*/ 297010 h 1064037"/>
              <a:gd name="connsiteX6" fmla="*/ 496081 w 1644572"/>
              <a:gd name="connsiteY6" fmla="*/ 334395 h 1064037"/>
              <a:gd name="connsiteX7" fmla="*/ 442846 w 1644572"/>
              <a:gd name="connsiteY7" fmla="*/ 403288 h 1064037"/>
              <a:gd name="connsiteX8" fmla="*/ 276876 w 1644572"/>
              <a:gd name="connsiteY8" fmla="*/ 390763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461635 w 1644572"/>
              <a:gd name="connsiteY12" fmla="*/ 660073 h 1064037"/>
              <a:gd name="connsiteX13" fmla="*/ 664651 w 1644572"/>
              <a:gd name="connsiteY13" fmla="*/ 900717 h 1064037"/>
              <a:gd name="connsiteX14" fmla="*/ 809905 w 1644572"/>
              <a:gd name="connsiteY14" fmla="*/ 955157 h 1064037"/>
              <a:gd name="connsiteX15" fmla="*/ 828020 w 1644572"/>
              <a:gd name="connsiteY15" fmla="*/ 1064037 h 1064037"/>
              <a:gd name="connsiteX16" fmla="*/ 1072278 w 1644572"/>
              <a:gd name="connsiteY16" fmla="*/ 1051510 h 1064037"/>
              <a:gd name="connsiteX17" fmla="*/ 1103593 w 1644572"/>
              <a:gd name="connsiteY17" fmla="*/ 938775 h 1064037"/>
              <a:gd name="connsiteX18" fmla="*/ 1308633 w 1644572"/>
              <a:gd name="connsiteY18" fmla="*/ 919120 h 1064037"/>
              <a:gd name="connsiteX19" fmla="*/ 1527262 w 1644572"/>
              <a:gd name="connsiteY19" fmla="*/ 944172 h 1064037"/>
              <a:gd name="connsiteX20" fmla="*/ 1553089 w 1644572"/>
              <a:gd name="connsiteY20" fmla="*/ 452597 h 1064037"/>
              <a:gd name="connsiteX21" fmla="*/ 1644572 w 1644572"/>
              <a:gd name="connsiteY21" fmla="*/ 120443 h 1064037"/>
              <a:gd name="connsiteX22" fmla="*/ 1444492 w 1644572"/>
              <a:gd name="connsiteY22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96081 w 1644572"/>
              <a:gd name="connsiteY6" fmla="*/ 334395 h 1064037"/>
              <a:gd name="connsiteX7" fmla="*/ 442846 w 1644572"/>
              <a:gd name="connsiteY7" fmla="*/ 403288 h 1064037"/>
              <a:gd name="connsiteX8" fmla="*/ 276876 w 1644572"/>
              <a:gd name="connsiteY8" fmla="*/ 390763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461635 w 1644572"/>
              <a:gd name="connsiteY12" fmla="*/ 660073 h 1064037"/>
              <a:gd name="connsiteX13" fmla="*/ 664651 w 1644572"/>
              <a:gd name="connsiteY13" fmla="*/ 900717 h 1064037"/>
              <a:gd name="connsiteX14" fmla="*/ 809905 w 1644572"/>
              <a:gd name="connsiteY14" fmla="*/ 955157 h 1064037"/>
              <a:gd name="connsiteX15" fmla="*/ 828020 w 1644572"/>
              <a:gd name="connsiteY15" fmla="*/ 1064037 h 1064037"/>
              <a:gd name="connsiteX16" fmla="*/ 1072278 w 1644572"/>
              <a:gd name="connsiteY16" fmla="*/ 1051510 h 1064037"/>
              <a:gd name="connsiteX17" fmla="*/ 1103593 w 1644572"/>
              <a:gd name="connsiteY17" fmla="*/ 938775 h 1064037"/>
              <a:gd name="connsiteX18" fmla="*/ 1308633 w 1644572"/>
              <a:gd name="connsiteY18" fmla="*/ 919120 h 1064037"/>
              <a:gd name="connsiteX19" fmla="*/ 1527262 w 1644572"/>
              <a:gd name="connsiteY19" fmla="*/ 944172 h 1064037"/>
              <a:gd name="connsiteX20" fmla="*/ 1553089 w 1644572"/>
              <a:gd name="connsiteY20" fmla="*/ 452597 h 1064037"/>
              <a:gd name="connsiteX21" fmla="*/ 1644572 w 1644572"/>
              <a:gd name="connsiteY21" fmla="*/ 120443 h 1064037"/>
              <a:gd name="connsiteX22" fmla="*/ 1444492 w 1644572"/>
              <a:gd name="connsiteY22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96081 w 1644572"/>
              <a:gd name="connsiteY6" fmla="*/ 334395 h 1064037"/>
              <a:gd name="connsiteX7" fmla="*/ 392046 w 1644572"/>
              <a:gd name="connsiteY7" fmla="*/ 290803 h 1064037"/>
              <a:gd name="connsiteX8" fmla="*/ 276876 w 1644572"/>
              <a:gd name="connsiteY8" fmla="*/ 390763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461635 w 1644572"/>
              <a:gd name="connsiteY12" fmla="*/ 660073 h 1064037"/>
              <a:gd name="connsiteX13" fmla="*/ 664651 w 1644572"/>
              <a:gd name="connsiteY13" fmla="*/ 900717 h 1064037"/>
              <a:gd name="connsiteX14" fmla="*/ 809905 w 1644572"/>
              <a:gd name="connsiteY14" fmla="*/ 955157 h 1064037"/>
              <a:gd name="connsiteX15" fmla="*/ 828020 w 1644572"/>
              <a:gd name="connsiteY15" fmla="*/ 1064037 h 1064037"/>
              <a:gd name="connsiteX16" fmla="*/ 1072278 w 1644572"/>
              <a:gd name="connsiteY16" fmla="*/ 1051510 h 1064037"/>
              <a:gd name="connsiteX17" fmla="*/ 1103593 w 1644572"/>
              <a:gd name="connsiteY17" fmla="*/ 938775 h 1064037"/>
              <a:gd name="connsiteX18" fmla="*/ 1308633 w 1644572"/>
              <a:gd name="connsiteY18" fmla="*/ 919120 h 1064037"/>
              <a:gd name="connsiteX19" fmla="*/ 1527262 w 1644572"/>
              <a:gd name="connsiteY19" fmla="*/ 944172 h 1064037"/>
              <a:gd name="connsiteX20" fmla="*/ 1553089 w 1644572"/>
              <a:gd name="connsiteY20" fmla="*/ 452597 h 1064037"/>
              <a:gd name="connsiteX21" fmla="*/ 1644572 w 1644572"/>
              <a:gd name="connsiteY21" fmla="*/ 120443 h 1064037"/>
              <a:gd name="connsiteX22" fmla="*/ 1444492 w 1644572"/>
              <a:gd name="connsiteY22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76876 w 1644572"/>
              <a:gd name="connsiteY8" fmla="*/ 390763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461635 w 1644572"/>
              <a:gd name="connsiteY12" fmla="*/ 660073 h 1064037"/>
              <a:gd name="connsiteX13" fmla="*/ 664651 w 1644572"/>
              <a:gd name="connsiteY13" fmla="*/ 900717 h 1064037"/>
              <a:gd name="connsiteX14" fmla="*/ 809905 w 1644572"/>
              <a:gd name="connsiteY14" fmla="*/ 955157 h 1064037"/>
              <a:gd name="connsiteX15" fmla="*/ 828020 w 1644572"/>
              <a:gd name="connsiteY15" fmla="*/ 1064037 h 1064037"/>
              <a:gd name="connsiteX16" fmla="*/ 1072278 w 1644572"/>
              <a:gd name="connsiteY16" fmla="*/ 1051510 h 1064037"/>
              <a:gd name="connsiteX17" fmla="*/ 1103593 w 1644572"/>
              <a:gd name="connsiteY17" fmla="*/ 938775 h 1064037"/>
              <a:gd name="connsiteX18" fmla="*/ 1308633 w 1644572"/>
              <a:gd name="connsiteY18" fmla="*/ 919120 h 1064037"/>
              <a:gd name="connsiteX19" fmla="*/ 1527262 w 1644572"/>
              <a:gd name="connsiteY19" fmla="*/ 944172 h 1064037"/>
              <a:gd name="connsiteX20" fmla="*/ 1553089 w 1644572"/>
              <a:gd name="connsiteY20" fmla="*/ 452597 h 1064037"/>
              <a:gd name="connsiteX21" fmla="*/ 1644572 w 1644572"/>
              <a:gd name="connsiteY21" fmla="*/ 120443 h 1064037"/>
              <a:gd name="connsiteX22" fmla="*/ 1444492 w 1644572"/>
              <a:gd name="connsiteY22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87761 w 1644572"/>
              <a:gd name="connsiteY8" fmla="*/ 321820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461635 w 1644572"/>
              <a:gd name="connsiteY12" fmla="*/ 660073 h 1064037"/>
              <a:gd name="connsiteX13" fmla="*/ 664651 w 1644572"/>
              <a:gd name="connsiteY13" fmla="*/ 900717 h 1064037"/>
              <a:gd name="connsiteX14" fmla="*/ 809905 w 1644572"/>
              <a:gd name="connsiteY14" fmla="*/ 955157 h 1064037"/>
              <a:gd name="connsiteX15" fmla="*/ 828020 w 1644572"/>
              <a:gd name="connsiteY15" fmla="*/ 1064037 h 1064037"/>
              <a:gd name="connsiteX16" fmla="*/ 1072278 w 1644572"/>
              <a:gd name="connsiteY16" fmla="*/ 1051510 h 1064037"/>
              <a:gd name="connsiteX17" fmla="*/ 1103593 w 1644572"/>
              <a:gd name="connsiteY17" fmla="*/ 938775 h 1064037"/>
              <a:gd name="connsiteX18" fmla="*/ 1308633 w 1644572"/>
              <a:gd name="connsiteY18" fmla="*/ 919120 h 1064037"/>
              <a:gd name="connsiteX19" fmla="*/ 1527262 w 1644572"/>
              <a:gd name="connsiteY19" fmla="*/ 944172 h 1064037"/>
              <a:gd name="connsiteX20" fmla="*/ 1553089 w 1644572"/>
              <a:gd name="connsiteY20" fmla="*/ 452597 h 1064037"/>
              <a:gd name="connsiteX21" fmla="*/ 1644572 w 1644572"/>
              <a:gd name="connsiteY21" fmla="*/ 120443 h 1064037"/>
              <a:gd name="connsiteX22" fmla="*/ 1444492 w 1644572"/>
              <a:gd name="connsiteY22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91389 w 1644572"/>
              <a:gd name="connsiteY8" fmla="*/ 289162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461635 w 1644572"/>
              <a:gd name="connsiteY12" fmla="*/ 660073 h 1064037"/>
              <a:gd name="connsiteX13" fmla="*/ 664651 w 1644572"/>
              <a:gd name="connsiteY13" fmla="*/ 900717 h 1064037"/>
              <a:gd name="connsiteX14" fmla="*/ 809905 w 1644572"/>
              <a:gd name="connsiteY14" fmla="*/ 955157 h 1064037"/>
              <a:gd name="connsiteX15" fmla="*/ 828020 w 1644572"/>
              <a:gd name="connsiteY15" fmla="*/ 1064037 h 1064037"/>
              <a:gd name="connsiteX16" fmla="*/ 1072278 w 1644572"/>
              <a:gd name="connsiteY16" fmla="*/ 1051510 h 1064037"/>
              <a:gd name="connsiteX17" fmla="*/ 1103593 w 1644572"/>
              <a:gd name="connsiteY17" fmla="*/ 938775 h 1064037"/>
              <a:gd name="connsiteX18" fmla="*/ 1308633 w 1644572"/>
              <a:gd name="connsiteY18" fmla="*/ 919120 h 1064037"/>
              <a:gd name="connsiteX19" fmla="*/ 1527262 w 1644572"/>
              <a:gd name="connsiteY19" fmla="*/ 944172 h 1064037"/>
              <a:gd name="connsiteX20" fmla="*/ 1553089 w 1644572"/>
              <a:gd name="connsiteY20" fmla="*/ 452597 h 1064037"/>
              <a:gd name="connsiteX21" fmla="*/ 1644572 w 1644572"/>
              <a:gd name="connsiteY21" fmla="*/ 120443 h 1064037"/>
              <a:gd name="connsiteX22" fmla="*/ 1444492 w 1644572"/>
              <a:gd name="connsiteY22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91389 w 1644572"/>
              <a:gd name="connsiteY8" fmla="*/ 289162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174232 w 1644572"/>
              <a:gd name="connsiteY12" fmla="*/ 594112 h 1064037"/>
              <a:gd name="connsiteX13" fmla="*/ 461635 w 1644572"/>
              <a:gd name="connsiteY13" fmla="*/ 660073 h 1064037"/>
              <a:gd name="connsiteX14" fmla="*/ 664651 w 1644572"/>
              <a:gd name="connsiteY14" fmla="*/ 900717 h 1064037"/>
              <a:gd name="connsiteX15" fmla="*/ 809905 w 1644572"/>
              <a:gd name="connsiteY15" fmla="*/ 955157 h 1064037"/>
              <a:gd name="connsiteX16" fmla="*/ 828020 w 1644572"/>
              <a:gd name="connsiteY16" fmla="*/ 1064037 h 1064037"/>
              <a:gd name="connsiteX17" fmla="*/ 1072278 w 1644572"/>
              <a:gd name="connsiteY17" fmla="*/ 1051510 h 1064037"/>
              <a:gd name="connsiteX18" fmla="*/ 1103593 w 1644572"/>
              <a:gd name="connsiteY18" fmla="*/ 938775 h 1064037"/>
              <a:gd name="connsiteX19" fmla="*/ 1308633 w 1644572"/>
              <a:gd name="connsiteY19" fmla="*/ 919120 h 1064037"/>
              <a:gd name="connsiteX20" fmla="*/ 1527262 w 1644572"/>
              <a:gd name="connsiteY20" fmla="*/ 944172 h 1064037"/>
              <a:gd name="connsiteX21" fmla="*/ 1553089 w 1644572"/>
              <a:gd name="connsiteY21" fmla="*/ 452597 h 1064037"/>
              <a:gd name="connsiteX22" fmla="*/ 1644572 w 1644572"/>
              <a:gd name="connsiteY22" fmla="*/ 120443 h 1064037"/>
              <a:gd name="connsiteX23" fmla="*/ 1444492 w 1644572"/>
              <a:gd name="connsiteY23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91389 w 1644572"/>
              <a:gd name="connsiteY8" fmla="*/ 289162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174232 w 1644572"/>
              <a:gd name="connsiteY12" fmla="*/ 594112 h 1064037"/>
              <a:gd name="connsiteX13" fmla="*/ 312118 w 1644572"/>
              <a:gd name="connsiteY13" fmla="*/ 626769 h 1064037"/>
              <a:gd name="connsiteX14" fmla="*/ 461635 w 1644572"/>
              <a:gd name="connsiteY14" fmla="*/ 660073 h 1064037"/>
              <a:gd name="connsiteX15" fmla="*/ 664651 w 1644572"/>
              <a:gd name="connsiteY15" fmla="*/ 900717 h 1064037"/>
              <a:gd name="connsiteX16" fmla="*/ 809905 w 1644572"/>
              <a:gd name="connsiteY16" fmla="*/ 955157 h 1064037"/>
              <a:gd name="connsiteX17" fmla="*/ 828020 w 1644572"/>
              <a:gd name="connsiteY17" fmla="*/ 1064037 h 1064037"/>
              <a:gd name="connsiteX18" fmla="*/ 1072278 w 1644572"/>
              <a:gd name="connsiteY18" fmla="*/ 1051510 h 1064037"/>
              <a:gd name="connsiteX19" fmla="*/ 1103593 w 1644572"/>
              <a:gd name="connsiteY19" fmla="*/ 938775 h 1064037"/>
              <a:gd name="connsiteX20" fmla="*/ 1308633 w 1644572"/>
              <a:gd name="connsiteY20" fmla="*/ 919120 h 1064037"/>
              <a:gd name="connsiteX21" fmla="*/ 1527262 w 1644572"/>
              <a:gd name="connsiteY21" fmla="*/ 944172 h 1064037"/>
              <a:gd name="connsiteX22" fmla="*/ 1553089 w 1644572"/>
              <a:gd name="connsiteY22" fmla="*/ 452597 h 1064037"/>
              <a:gd name="connsiteX23" fmla="*/ 1644572 w 1644572"/>
              <a:gd name="connsiteY23" fmla="*/ 120443 h 1064037"/>
              <a:gd name="connsiteX24" fmla="*/ 1444492 w 1644572"/>
              <a:gd name="connsiteY24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91389 w 1644572"/>
              <a:gd name="connsiteY8" fmla="*/ 289162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98032 w 1644572"/>
              <a:gd name="connsiteY12" fmla="*/ 575969 h 1064037"/>
              <a:gd name="connsiteX13" fmla="*/ 174232 w 1644572"/>
              <a:gd name="connsiteY13" fmla="*/ 594112 h 1064037"/>
              <a:gd name="connsiteX14" fmla="*/ 312118 w 1644572"/>
              <a:gd name="connsiteY14" fmla="*/ 626769 h 1064037"/>
              <a:gd name="connsiteX15" fmla="*/ 461635 w 1644572"/>
              <a:gd name="connsiteY15" fmla="*/ 660073 h 1064037"/>
              <a:gd name="connsiteX16" fmla="*/ 664651 w 1644572"/>
              <a:gd name="connsiteY16" fmla="*/ 900717 h 1064037"/>
              <a:gd name="connsiteX17" fmla="*/ 809905 w 1644572"/>
              <a:gd name="connsiteY17" fmla="*/ 955157 h 1064037"/>
              <a:gd name="connsiteX18" fmla="*/ 828020 w 1644572"/>
              <a:gd name="connsiteY18" fmla="*/ 1064037 h 1064037"/>
              <a:gd name="connsiteX19" fmla="*/ 1072278 w 1644572"/>
              <a:gd name="connsiteY19" fmla="*/ 1051510 h 1064037"/>
              <a:gd name="connsiteX20" fmla="*/ 1103593 w 1644572"/>
              <a:gd name="connsiteY20" fmla="*/ 938775 h 1064037"/>
              <a:gd name="connsiteX21" fmla="*/ 1308633 w 1644572"/>
              <a:gd name="connsiteY21" fmla="*/ 919120 h 1064037"/>
              <a:gd name="connsiteX22" fmla="*/ 1527262 w 1644572"/>
              <a:gd name="connsiteY22" fmla="*/ 944172 h 1064037"/>
              <a:gd name="connsiteX23" fmla="*/ 1553089 w 1644572"/>
              <a:gd name="connsiteY23" fmla="*/ 452597 h 1064037"/>
              <a:gd name="connsiteX24" fmla="*/ 1644572 w 1644572"/>
              <a:gd name="connsiteY24" fmla="*/ 120443 h 1064037"/>
              <a:gd name="connsiteX25" fmla="*/ 1444492 w 1644572"/>
              <a:gd name="connsiteY25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91389 w 1644572"/>
              <a:gd name="connsiteY8" fmla="*/ 289162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98032 w 1644572"/>
              <a:gd name="connsiteY12" fmla="*/ 575969 h 1064037"/>
              <a:gd name="connsiteX13" fmla="*/ 181489 w 1644572"/>
              <a:gd name="connsiteY13" fmla="*/ 517912 h 1064037"/>
              <a:gd name="connsiteX14" fmla="*/ 312118 w 1644572"/>
              <a:gd name="connsiteY14" fmla="*/ 626769 h 1064037"/>
              <a:gd name="connsiteX15" fmla="*/ 461635 w 1644572"/>
              <a:gd name="connsiteY15" fmla="*/ 660073 h 1064037"/>
              <a:gd name="connsiteX16" fmla="*/ 664651 w 1644572"/>
              <a:gd name="connsiteY16" fmla="*/ 900717 h 1064037"/>
              <a:gd name="connsiteX17" fmla="*/ 809905 w 1644572"/>
              <a:gd name="connsiteY17" fmla="*/ 955157 h 1064037"/>
              <a:gd name="connsiteX18" fmla="*/ 828020 w 1644572"/>
              <a:gd name="connsiteY18" fmla="*/ 1064037 h 1064037"/>
              <a:gd name="connsiteX19" fmla="*/ 1072278 w 1644572"/>
              <a:gd name="connsiteY19" fmla="*/ 1051510 h 1064037"/>
              <a:gd name="connsiteX20" fmla="*/ 1103593 w 1644572"/>
              <a:gd name="connsiteY20" fmla="*/ 938775 h 1064037"/>
              <a:gd name="connsiteX21" fmla="*/ 1308633 w 1644572"/>
              <a:gd name="connsiteY21" fmla="*/ 919120 h 1064037"/>
              <a:gd name="connsiteX22" fmla="*/ 1527262 w 1644572"/>
              <a:gd name="connsiteY22" fmla="*/ 944172 h 1064037"/>
              <a:gd name="connsiteX23" fmla="*/ 1553089 w 1644572"/>
              <a:gd name="connsiteY23" fmla="*/ 452597 h 1064037"/>
              <a:gd name="connsiteX24" fmla="*/ 1644572 w 1644572"/>
              <a:gd name="connsiteY24" fmla="*/ 120443 h 1064037"/>
              <a:gd name="connsiteX25" fmla="*/ 1444492 w 1644572"/>
              <a:gd name="connsiteY25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91389 w 1644572"/>
              <a:gd name="connsiteY8" fmla="*/ 289162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152461 w 1644572"/>
              <a:gd name="connsiteY12" fmla="*/ 579598 h 1064037"/>
              <a:gd name="connsiteX13" fmla="*/ 181489 w 1644572"/>
              <a:gd name="connsiteY13" fmla="*/ 517912 h 1064037"/>
              <a:gd name="connsiteX14" fmla="*/ 312118 w 1644572"/>
              <a:gd name="connsiteY14" fmla="*/ 626769 h 1064037"/>
              <a:gd name="connsiteX15" fmla="*/ 461635 w 1644572"/>
              <a:gd name="connsiteY15" fmla="*/ 660073 h 1064037"/>
              <a:gd name="connsiteX16" fmla="*/ 664651 w 1644572"/>
              <a:gd name="connsiteY16" fmla="*/ 900717 h 1064037"/>
              <a:gd name="connsiteX17" fmla="*/ 809905 w 1644572"/>
              <a:gd name="connsiteY17" fmla="*/ 955157 h 1064037"/>
              <a:gd name="connsiteX18" fmla="*/ 828020 w 1644572"/>
              <a:gd name="connsiteY18" fmla="*/ 1064037 h 1064037"/>
              <a:gd name="connsiteX19" fmla="*/ 1072278 w 1644572"/>
              <a:gd name="connsiteY19" fmla="*/ 1051510 h 1064037"/>
              <a:gd name="connsiteX20" fmla="*/ 1103593 w 1644572"/>
              <a:gd name="connsiteY20" fmla="*/ 938775 h 1064037"/>
              <a:gd name="connsiteX21" fmla="*/ 1308633 w 1644572"/>
              <a:gd name="connsiteY21" fmla="*/ 919120 h 1064037"/>
              <a:gd name="connsiteX22" fmla="*/ 1527262 w 1644572"/>
              <a:gd name="connsiteY22" fmla="*/ 944172 h 1064037"/>
              <a:gd name="connsiteX23" fmla="*/ 1553089 w 1644572"/>
              <a:gd name="connsiteY23" fmla="*/ 452597 h 1064037"/>
              <a:gd name="connsiteX24" fmla="*/ 1644572 w 1644572"/>
              <a:gd name="connsiteY24" fmla="*/ 120443 h 1064037"/>
              <a:gd name="connsiteX25" fmla="*/ 1444492 w 1644572"/>
              <a:gd name="connsiteY25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91389 w 1644572"/>
              <a:gd name="connsiteY8" fmla="*/ 289162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152461 w 1644572"/>
              <a:gd name="connsiteY12" fmla="*/ 579598 h 1064037"/>
              <a:gd name="connsiteX13" fmla="*/ 181489 w 1644572"/>
              <a:gd name="connsiteY13" fmla="*/ 517912 h 1064037"/>
              <a:gd name="connsiteX14" fmla="*/ 279461 w 1644572"/>
              <a:gd name="connsiteY14" fmla="*/ 550569 h 1064037"/>
              <a:gd name="connsiteX15" fmla="*/ 461635 w 1644572"/>
              <a:gd name="connsiteY15" fmla="*/ 660073 h 1064037"/>
              <a:gd name="connsiteX16" fmla="*/ 664651 w 1644572"/>
              <a:gd name="connsiteY16" fmla="*/ 900717 h 1064037"/>
              <a:gd name="connsiteX17" fmla="*/ 809905 w 1644572"/>
              <a:gd name="connsiteY17" fmla="*/ 955157 h 1064037"/>
              <a:gd name="connsiteX18" fmla="*/ 828020 w 1644572"/>
              <a:gd name="connsiteY18" fmla="*/ 1064037 h 1064037"/>
              <a:gd name="connsiteX19" fmla="*/ 1072278 w 1644572"/>
              <a:gd name="connsiteY19" fmla="*/ 1051510 h 1064037"/>
              <a:gd name="connsiteX20" fmla="*/ 1103593 w 1644572"/>
              <a:gd name="connsiteY20" fmla="*/ 938775 h 1064037"/>
              <a:gd name="connsiteX21" fmla="*/ 1308633 w 1644572"/>
              <a:gd name="connsiteY21" fmla="*/ 919120 h 1064037"/>
              <a:gd name="connsiteX22" fmla="*/ 1527262 w 1644572"/>
              <a:gd name="connsiteY22" fmla="*/ 944172 h 1064037"/>
              <a:gd name="connsiteX23" fmla="*/ 1553089 w 1644572"/>
              <a:gd name="connsiteY23" fmla="*/ 452597 h 1064037"/>
              <a:gd name="connsiteX24" fmla="*/ 1644572 w 1644572"/>
              <a:gd name="connsiteY24" fmla="*/ 120443 h 1064037"/>
              <a:gd name="connsiteX25" fmla="*/ 1444492 w 1644572"/>
              <a:gd name="connsiteY25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91389 w 1644572"/>
              <a:gd name="connsiteY8" fmla="*/ 289162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152461 w 1644572"/>
              <a:gd name="connsiteY12" fmla="*/ 579598 h 1064037"/>
              <a:gd name="connsiteX13" fmla="*/ 181489 w 1644572"/>
              <a:gd name="connsiteY13" fmla="*/ 517912 h 1064037"/>
              <a:gd name="connsiteX14" fmla="*/ 279461 w 1644572"/>
              <a:gd name="connsiteY14" fmla="*/ 550569 h 1064037"/>
              <a:gd name="connsiteX15" fmla="*/ 355661 w 1644572"/>
              <a:gd name="connsiteY15" fmla="*/ 597740 h 1064037"/>
              <a:gd name="connsiteX16" fmla="*/ 461635 w 1644572"/>
              <a:gd name="connsiteY16" fmla="*/ 660073 h 1064037"/>
              <a:gd name="connsiteX17" fmla="*/ 664651 w 1644572"/>
              <a:gd name="connsiteY17" fmla="*/ 900717 h 1064037"/>
              <a:gd name="connsiteX18" fmla="*/ 809905 w 1644572"/>
              <a:gd name="connsiteY18" fmla="*/ 955157 h 1064037"/>
              <a:gd name="connsiteX19" fmla="*/ 828020 w 1644572"/>
              <a:gd name="connsiteY19" fmla="*/ 1064037 h 1064037"/>
              <a:gd name="connsiteX20" fmla="*/ 1072278 w 1644572"/>
              <a:gd name="connsiteY20" fmla="*/ 1051510 h 1064037"/>
              <a:gd name="connsiteX21" fmla="*/ 1103593 w 1644572"/>
              <a:gd name="connsiteY21" fmla="*/ 938775 h 1064037"/>
              <a:gd name="connsiteX22" fmla="*/ 1308633 w 1644572"/>
              <a:gd name="connsiteY22" fmla="*/ 919120 h 1064037"/>
              <a:gd name="connsiteX23" fmla="*/ 1527262 w 1644572"/>
              <a:gd name="connsiteY23" fmla="*/ 944172 h 1064037"/>
              <a:gd name="connsiteX24" fmla="*/ 1553089 w 1644572"/>
              <a:gd name="connsiteY24" fmla="*/ 452597 h 1064037"/>
              <a:gd name="connsiteX25" fmla="*/ 1644572 w 1644572"/>
              <a:gd name="connsiteY25" fmla="*/ 120443 h 1064037"/>
              <a:gd name="connsiteX26" fmla="*/ 1444492 w 1644572"/>
              <a:gd name="connsiteY26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91389 w 1644572"/>
              <a:gd name="connsiteY8" fmla="*/ 289162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152461 w 1644572"/>
              <a:gd name="connsiteY12" fmla="*/ 579598 h 1064037"/>
              <a:gd name="connsiteX13" fmla="*/ 181489 w 1644572"/>
              <a:gd name="connsiteY13" fmla="*/ 517912 h 1064037"/>
              <a:gd name="connsiteX14" fmla="*/ 279461 w 1644572"/>
              <a:gd name="connsiteY14" fmla="*/ 550569 h 1064037"/>
              <a:gd name="connsiteX15" fmla="*/ 315747 w 1644572"/>
              <a:gd name="connsiteY15" fmla="*/ 626769 h 1064037"/>
              <a:gd name="connsiteX16" fmla="*/ 461635 w 1644572"/>
              <a:gd name="connsiteY16" fmla="*/ 660073 h 1064037"/>
              <a:gd name="connsiteX17" fmla="*/ 664651 w 1644572"/>
              <a:gd name="connsiteY17" fmla="*/ 900717 h 1064037"/>
              <a:gd name="connsiteX18" fmla="*/ 809905 w 1644572"/>
              <a:gd name="connsiteY18" fmla="*/ 955157 h 1064037"/>
              <a:gd name="connsiteX19" fmla="*/ 828020 w 1644572"/>
              <a:gd name="connsiteY19" fmla="*/ 1064037 h 1064037"/>
              <a:gd name="connsiteX20" fmla="*/ 1072278 w 1644572"/>
              <a:gd name="connsiteY20" fmla="*/ 1051510 h 1064037"/>
              <a:gd name="connsiteX21" fmla="*/ 1103593 w 1644572"/>
              <a:gd name="connsiteY21" fmla="*/ 938775 h 1064037"/>
              <a:gd name="connsiteX22" fmla="*/ 1308633 w 1644572"/>
              <a:gd name="connsiteY22" fmla="*/ 919120 h 1064037"/>
              <a:gd name="connsiteX23" fmla="*/ 1527262 w 1644572"/>
              <a:gd name="connsiteY23" fmla="*/ 944172 h 1064037"/>
              <a:gd name="connsiteX24" fmla="*/ 1553089 w 1644572"/>
              <a:gd name="connsiteY24" fmla="*/ 452597 h 1064037"/>
              <a:gd name="connsiteX25" fmla="*/ 1644572 w 1644572"/>
              <a:gd name="connsiteY25" fmla="*/ 120443 h 1064037"/>
              <a:gd name="connsiteX26" fmla="*/ 1444492 w 1644572"/>
              <a:gd name="connsiteY26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15189 w 1644572"/>
              <a:gd name="connsiteY8" fmla="*/ 281905 h 1064037"/>
              <a:gd name="connsiteX9" fmla="*/ 195457 w 1644572"/>
              <a:gd name="connsiteY9" fmla="*/ 337527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152461 w 1644572"/>
              <a:gd name="connsiteY12" fmla="*/ 579598 h 1064037"/>
              <a:gd name="connsiteX13" fmla="*/ 181489 w 1644572"/>
              <a:gd name="connsiteY13" fmla="*/ 517912 h 1064037"/>
              <a:gd name="connsiteX14" fmla="*/ 279461 w 1644572"/>
              <a:gd name="connsiteY14" fmla="*/ 550569 h 1064037"/>
              <a:gd name="connsiteX15" fmla="*/ 315747 w 1644572"/>
              <a:gd name="connsiteY15" fmla="*/ 626769 h 1064037"/>
              <a:gd name="connsiteX16" fmla="*/ 461635 w 1644572"/>
              <a:gd name="connsiteY16" fmla="*/ 660073 h 1064037"/>
              <a:gd name="connsiteX17" fmla="*/ 664651 w 1644572"/>
              <a:gd name="connsiteY17" fmla="*/ 900717 h 1064037"/>
              <a:gd name="connsiteX18" fmla="*/ 809905 w 1644572"/>
              <a:gd name="connsiteY18" fmla="*/ 955157 h 1064037"/>
              <a:gd name="connsiteX19" fmla="*/ 828020 w 1644572"/>
              <a:gd name="connsiteY19" fmla="*/ 1064037 h 1064037"/>
              <a:gd name="connsiteX20" fmla="*/ 1072278 w 1644572"/>
              <a:gd name="connsiteY20" fmla="*/ 1051510 h 1064037"/>
              <a:gd name="connsiteX21" fmla="*/ 1103593 w 1644572"/>
              <a:gd name="connsiteY21" fmla="*/ 938775 h 1064037"/>
              <a:gd name="connsiteX22" fmla="*/ 1308633 w 1644572"/>
              <a:gd name="connsiteY22" fmla="*/ 919120 h 1064037"/>
              <a:gd name="connsiteX23" fmla="*/ 1527262 w 1644572"/>
              <a:gd name="connsiteY23" fmla="*/ 944172 h 1064037"/>
              <a:gd name="connsiteX24" fmla="*/ 1553089 w 1644572"/>
              <a:gd name="connsiteY24" fmla="*/ 452597 h 1064037"/>
              <a:gd name="connsiteX25" fmla="*/ 1644572 w 1644572"/>
              <a:gd name="connsiteY25" fmla="*/ 120443 h 1064037"/>
              <a:gd name="connsiteX26" fmla="*/ 1444492 w 1644572"/>
              <a:gd name="connsiteY26" fmla="*/ 0 h 1064037"/>
              <a:gd name="connsiteX0" fmla="*/ 1444492 w 1644572"/>
              <a:gd name="connsiteY0" fmla="*/ 0 h 1064037"/>
              <a:gd name="connsiteX1" fmla="*/ 1257036 w 1644572"/>
              <a:gd name="connsiteY1" fmla="*/ 61953 h 1064037"/>
              <a:gd name="connsiteX2" fmla="*/ 1097330 w 1644572"/>
              <a:gd name="connsiteY2" fmla="*/ 36902 h 1064037"/>
              <a:gd name="connsiteX3" fmla="*/ 953280 w 1644572"/>
              <a:gd name="connsiteY3" fmla="*/ 90137 h 1064037"/>
              <a:gd name="connsiteX4" fmla="*/ 744191 w 1644572"/>
              <a:gd name="connsiteY4" fmla="*/ 64124 h 1064037"/>
              <a:gd name="connsiteX5" fmla="*/ 618875 w 1644572"/>
              <a:gd name="connsiteY5" fmla="*/ 217182 h 1064037"/>
              <a:gd name="connsiteX6" fmla="*/ 488824 w 1644572"/>
              <a:gd name="connsiteY6" fmla="*/ 261823 h 1064037"/>
              <a:gd name="connsiteX7" fmla="*/ 392046 w 1644572"/>
              <a:gd name="connsiteY7" fmla="*/ 290803 h 1064037"/>
              <a:gd name="connsiteX8" fmla="*/ 215189 w 1644572"/>
              <a:gd name="connsiteY8" fmla="*/ 281905 h 1064037"/>
              <a:gd name="connsiteX9" fmla="*/ 184571 w 1644572"/>
              <a:gd name="connsiteY9" fmla="*/ 391956 h 1064037"/>
              <a:gd name="connsiteX10" fmla="*/ 0 w 1644572"/>
              <a:gd name="connsiteY10" fmla="*/ 372071 h 1064037"/>
              <a:gd name="connsiteX11" fmla="*/ 48 w 1644572"/>
              <a:gd name="connsiteY11" fmla="*/ 542329 h 1064037"/>
              <a:gd name="connsiteX12" fmla="*/ 152461 w 1644572"/>
              <a:gd name="connsiteY12" fmla="*/ 579598 h 1064037"/>
              <a:gd name="connsiteX13" fmla="*/ 181489 w 1644572"/>
              <a:gd name="connsiteY13" fmla="*/ 517912 h 1064037"/>
              <a:gd name="connsiteX14" fmla="*/ 279461 w 1644572"/>
              <a:gd name="connsiteY14" fmla="*/ 550569 h 1064037"/>
              <a:gd name="connsiteX15" fmla="*/ 315747 w 1644572"/>
              <a:gd name="connsiteY15" fmla="*/ 626769 h 1064037"/>
              <a:gd name="connsiteX16" fmla="*/ 461635 w 1644572"/>
              <a:gd name="connsiteY16" fmla="*/ 660073 h 1064037"/>
              <a:gd name="connsiteX17" fmla="*/ 664651 w 1644572"/>
              <a:gd name="connsiteY17" fmla="*/ 900717 h 1064037"/>
              <a:gd name="connsiteX18" fmla="*/ 809905 w 1644572"/>
              <a:gd name="connsiteY18" fmla="*/ 955157 h 1064037"/>
              <a:gd name="connsiteX19" fmla="*/ 828020 w 1644572"/>
              <a:gd name="connsiteY19" fmla="*/ 1064037 h 1064037"/>
              <a:gd name="connsiteX20" fmla="*/ 1072278 w 1644572"/>
              <a:gd name="connsiteY20" fmla="*/ 1051510 h 1064037"/>
              <a:gd name="connsiteX21" fmla="*/ 1103593 w 1644572"/>
              <a:gd name="connsiteY21" fmla="*/ 938775 h 1064037"/>
              <a:gd name="connsiteX22" fmla="*/ 1308633 w 1644572"/>
              <a:gd name="connsiteY22" fmla="*/ 919120 h 1064037"/>
              <a:gd name="connsiteX23" fmla="*/ 1527262 w 1644572"/>
              <a:gd name="connsiteY23" fmla="*/ 944172 h 1064037"/>
              <a:gd name="connsiteX24" fmla="*/ 1553089 w 1644572"/>
              <a:gd name="connsiteY24" fmla="*/ 452597 h 1064037"/>
              <a:gd name="connsiteX25" fmla="*/ 1644572 w 1644572"/>
              <a:gd name="connsiteY25" fmla="*/ 120443 h 1064037"/>
              <a:gd name="connsiteX26" fmla="*/ 1444492 w 1644572"/>
              <a:gd name="connsiteY26" fmla="*/ 0 h 1064037"/>
              <a:gd name="connsiteX0" fmla="*/ 1444445 w 1644525"/>
              <a:gd name="connsiteY0" fmla="*/ 0 h 1064037"/>
              <a:gd name="connsiteX1" fmla="*/ 1256989 w 1644525"/>
              <a:gd name="connsiteY1" fmla="*/ 61953 h 1064037"/>
              <a:gd name="connsiteX2" fmla="*/ 1097283 w 1644525"/>
              <a:gd name="connsiteY2" fmla="*/ 36902 h 1064037"/>
              <a:gd name="connsiteX3" fmla="*/ 953233 w 1644525"/>
              <a:gd name="connsiteY3" fmla="*/ 90137 h 1064037"/>
              <a:gd name="connsiteX4" fmla="*/ 744144 w 1644525"/>
              <a:gd name="connsiteY4" fmla="*/ 64124 h 1064037"/>
              <a:gd name="connsiteX5" fmla="*/ 618828 w 1644525"/>
              <a:gd name="connsiteY5" fmla="*/ 217182 h 1064037"/>
              <a:gd name="connsiteX6" fmla="*/ 488777 w 1644525"/>
              <a:gd name="connsiteY6" fmla="*/ 261823 h 1064037"/>
              <a:gd name="connsiteX7" fmla="*/ 391999 w 1644525"/>
              <a:gd name="connsiteY7" fmla="*/ 290803 h 1064037"/>
              <a:gd name="connsiteX8" fmla="*/ 215142 w 1644525"/>
              <a:gd name="connsiteY8" fmla="*/ 281905 h 1064037"/>
              <a:gd name="connsiteX9" fmla="*/ 184524 w 1644525"/>
              <a:gd name="connsiteY9" fmla="*/ 391956 h 1064037"/>
              <a:gd name="connsiteX10" fmla="*/ 10838 w 1644525"/>
              <a:gd name="connsiteY10" fmla="*/ 404728 h 1064037"/>
              <a:gd name="connsiteX11" fmla="*/ 1 w 1644525"/>
              <a:gd name="connsiteY11" fmla="*/ 542329 h 1064037"/>
              <a:gd name="connsiteX12" fmla="*/ 152414 w 1644525"/>
              <a:gd name="connsiteY12" fmla="*/ 579598 h 1064037"/>
              <a:gd name="connsiteX13" fmla="*/ 181442 w 1644525"/>
              <a:gd name="connsiteY13" fmla="*/ 517912 h 1064037"/>
              <a:gd name="connsiteX14" fmla="*/ 279414 w 1644525"/>
              <a:gd name="connsiteY14" fmla="*/ 550569 h 1064037"/>
              <a:gd name="connsiteX15" fmla="*/ 315700 w 1644525"/>
              <a:gd name="connsiteY15" fmla="*/ 626769 h 1064037"/>
              <a:gd name="connsiteX16" fmla="*/ 461588 w 1644525"/>
              <a:gd name="connsiteY16" fmla="*/ 660073 h 1064037"/>
              <a:gd name="connsiteX17" fmla="*/ 664604 w 1644525"/>
              <a:gd name="connsiteY17" fmla="*/ 900717 h 1064037"/>
              <a:gd name="connsiteX18" fmla="*/ 809858 w 1644525"/>
              <a:gd name="connsiteY18" fmla="*/ 955157 h 1064037"/>
              <a:gd name="connsiteX19" fmla="*/ 827973 w 1644525"/>
              <a:gd name="connsiteY19" fmla="*/ 1064037 h 1064037"/>
              <a:gd name="connsiteX20" fmla="*/ 1072231 w 1644525"/>
              <a:gd name="connsiteY20" fmla="*/ 1051510 h 1064037"/>
              <a:gd name="connsiteX21" fmla="*/ 1103546 w 1644525"/>
              <a:gd name="connsiteY21" fmla="*/ 938775 h 1064037"/>
              <a:gd name="connsiteX22" fmla="*/ 1308586 w 1644525"/>
              <a:gd name="connsiteY22" fmla="*/ 919120 h 1064037"/>
              <a:gd name="connsiteX23" fmla="*/ 1527215 w 1644525"/>
              <a:gd name="connsiteY23" fmla="*/ 944172 h 1064037"/>
              <a:gd name="connsiteX24" fmla="*/ 1553042 w 1644525"/>
              <a:gd name="connsiteY24" fmla="*/ 452597 h 1064037"/>
              <a:gd name="connsiteX25" fmla="*/ 1644525 w 1644525"/>
              <a:gd name="connsiteY25" fmla="*/ 120443 h 1064037"/>
              <a:gd name="connsiteX26" fmla="*/ 1444445 w 1644525"/>
              <a:gd name="connsiteY26" fmla="*/ 0 h 1064037"/>
              <a:gd name="connsiteX0" fmla="*/ 1444445 w 1644525"/>
              <a:gd name="connsiteY0" fmla="*/ 0 h 1064037"/>
              <a:gd name="connsiteX1" fmla="*/ 1256989 w 1644525"/>
              <a:gd name="connsiteY1" fmla="*/ 61953 h 1064037"/>
              <a:gd name="connsiteX2" fmla="*/ 1097283 w 1644525"/>
              <a:gd name="connsiteY2" fmla="*/ 36902 h 1064037"/>
              <a:gd name="connsiteX3" fmla="*/ 953233 w 1644525"/>
              <a:gd name="connsiteY3" fmla="*/ 90137 h 1064037"/>
              <a:gd name="connsiteX4" fmla="*/ 744144 w 1644525"/>
              <a:gd name="connsiteY4" fmla="*/ 64124 h 1064037"/>
              <a:gd name="connsiteX5" fmla="*/ 618828 w 1644525"/>
              <a:gd name="connsiteY5" fmla="*/ 217182 h 1064037"/>
              <a:gd name="connsiteX6" fmla="*/ 488777 w 1644525"/>
              <a:gd name="connsiteY6" fmla="*/ 261823 h 1064037"/>
              <a:gd name="connsiteX7" fmla="*/ 391999 w 1644525"/>
              <a:gd name="connsiteY7" fmla="*/ 290803 h 1064037"/>
              <a:gd name="connsiteX8" fmla="*/ 233285 w 1644525"/>
              <a:gd name="connsiteY8" fmla="*/ 300048 h 1064037"/>
              <a:gd name="connsiteX9" fmla="*/ 184524 w 1644525"/>
              <a:gd name="connsiteY9" fmla="*/ 391956 h 1064037"/>
              <a:gd name="connsiteX10" fmla="*/ 10838 w 1644525"/>
              <a:gd name="connsiteY10" fmla="*/ 404728 h 1064037"/>
              <a:gd name="connsiteX11" fmla="*/ 1 w 1644525"/>
              <a:gd name="connsiteY11" fmla="*/ 542329 h 1064037"/>
              <a:gd name="connsiteX12" fmla="*/ 152414 w 1644525"/>
              <a:gd name="connsiteY12" fmla="*/ 579598 h 1064037"/>
              <a:gd name="connsiteX13" fmla="*/ 181442 w 1644525"/>
              <a:gd name="connsiteY13" fmla="*/ 517912 h 1064037"/>
              <a:gd name="connsiteX14" fmla="*/ 279414 w 1644525"/>
              <a:gd name="connsiteY14" fmla="*/ 550569 h 1064037"/>
              <a:gd name="connsiteX15" fmla="*/ 315700 w 1644525"/>
              <a:gd name="connsiteY15" fmla="*/ 626769 h 1064037"/>
              <a:gd name="connsiteX16" fmla="*/ 461588 w 1644525"/>
              <a:gd name="connsiteY16" fmla="*/ 660073 h 1064037"/>
              <a:gd name="connsiteX17" fmla="*/ 664604 w 1644525"/>
              <a:gd name="connsiteY17" fmla="*/ 900717 h 1064037"/>
              <a:gd name="connsiteX18" fmla="*/ 809858 w 1644525"/>
              <a:gd name="connsiteY18" fmla="*/ 955157 h 1064037"/>
              <a:gd name="connsiteX19" fmla="*/ 827973 w 1644525"/>
              <a:gd name="connsiteY19" fmla="*/ 1064037 h 1064037"/>
              <a:gd name="connsiteX20" fmla="*/ 1072231 w 1644525"/>
              <a:gd name="connsiteY20" fmla="*/ 1051510 h 1064037"/>
              <a:gd name="connsiteX21" fmla="*/ 1103546 w 1644525"/>
              <a:gd name="connsiteY21" fmla="*/ 938775 h 1064037"/>
              <a:gd name="connsiteX22" fmla="*/ 1308586 w 1644525"/>
              <a:gd name="connsiteY22" fmla="*/ 919120 h 1064037"/>
              <a:gd name="connsiteX23" fmla="*/ 1527215 w 1644525"/>
              <a:gd name="connsiteY23" fmla="*/ 944172 h 1064037"/>
              <a:gd name="connsiteX24" fmla="*/ 1553042 w 1644525"/>
              <a:gd name="connsiteY24" fmla="*/ 452597 h 1064037"/>
              <a:gd name="connsiteX25" fmla="*/ 1644525 w 1644525"/>
              <a:gd name="connsiteY25" fmla="*/ 120443 h 1064037"/>
              <a:gd name="connsiteX26" fmla="*/ 1444445 w 1644525"/>
              <a:gd name="connsiteY26" fmla="*/ 0 h 1064037"/>
              <a:gd name="connsiteX0" fmla="*/ 1444445 w 1644525"/>
              <a:gd name="connsiteY0" fmla="*/ 0 h 1064037"/>
              <a:gd name="connsiteX1" fmla="*/ 1256989 w 1644525"/>
              <a:gd name="connsiteY1" fmla="*/ 61953 h 1064037"/>
              <a:gd name="connsiteX2" fmla="*/ 1097283 w 1644525"/>
              <a:gd name="connsiteY2" fmla="*/ 36902 h 1064037"/>
              <a:gd name="connsiteX3" fmla="*/ 953233 w 1644525"/>
              <a:gd name="connsiteY3" fmla="*/ 90137 h 1064037"/>
              <a:gd name="connsiteX4" fmla="*/ 744144 w 1644525"/>
              <a:gd name="connsiteY4" fmla="*/ 64124 h 1064037"/>
              <a:gd name="connsiteX5" fmla="*/ 618828 w 1644525"/>
              <a:gd name="connsiteY5" fmla="*/ 217182 h 1064037"/>
              <a:gd name="connsiteX6" fmla="*/ 488777 w 1644525"/>
              <a:gd name="connsiteY6" fmla="*/ 261823 h 1064037"/>
              <a:gd name="connsiteX7" fmla="*/ 391999 w 1644525"/>
              <a:gd name="connsiteY7" fmla="*/ 290803 h 1064037"/>
              <a:gd name="connsiteX8" fmla="*/ 233285 w 1644525"/>
              <a:gd name="connsiteY8" fmla="*/ 300048 h 1064037"/>
              <a:gd name="connsiteX9" fmla="*/ 184524 w 1644525"/>
              <a:gd name="connsiteY9" fmla="*/ 391956 h 1064037"/>
              <a:gd name="connsiteX10" fmla="*/ 10838 w 1644525"/>
              <a:gd name="connsiteY10" fmla="*/ 404728 h 1064037"/>
              <a:gd name="connsiteX11" fmla="*/ 1 w 1644525"/>
              <a:gd name="connsiteY11" fmla="*/ 542329 h 1064037"/>
              <a:gd name="connsiteX12" fmla="*/ 163300 w 1644525"/>
              <a:gd name="connsiteY12" fmla="*/ 554198 h 1064037"/>
              <a:gd name="connsiteX13" fmla="*/ 181442 w 1644525"/>
              <a:gd name="connsiteY13" fmla="*/ 517912 h 1064037"/>
              <a:gd name="connsiteX14" fmla="*/ 279414 w 1644525"/>
              <a:gd name="connsiteY14" fmla="*/ 550569 h 1064037"/>
              <a:gd name="connsiteX15" fmla="*/ 315700 w 1644525"/>
              <a:gd name="connsiteY15" fmla="*/ 626769 h 1064037"/>
              <a:gd name="connsiteX16" fmla="*/ 461588 w 1644525"/>
              <a:gd name="connsiteY16" fmla="*/ 660073 h 1064037"/>
              <a:gd name="connsiteX17" fmla="*/ 664604 w 1644525"/>
              <a:gd name="connsiteY17" fmla="*/ 900717 h 1064037"/>
              <a:gd name="connsiteX18" fmla="*/ 809858 w 1644525"/>
              <a:gd name="connsiteY18" fmla="*/ 955157 h 1064037"/>
              <a:gd name="connsiteX19" fmla="*/ 827973 w 1644525"/>
              <a:gd name="connsiteY19" fmla="*/ 1064037 h 1064037"/>
              <a:gd name="connsiteX20" fmla="*/ 1072231 w 1644525"/>
              <a:gd name="connsiteY20" fmla="*/ 1051510 h 1064037"/>
              <a:gd name="connsiteX21" fmla="*/ 1103546 w 1644525"/>
              <a:gd name="connsiteY21" fmla="*/ 938775 h 1064037"/>
              <a:gd name="connsiteX22" fmla="*/ 1308586 w 1644525"/>
              <a:gd name="connsiteY22" fmla="*/ 919120 h 1064037"/>
              <a:gd name="connsiteX23" fmla="*/ 1527215 w 1644525"/>
              <a:gd name="connsiteY23" fmla="*/ 944172 h 1064037"/>
              <a:gd name="connsiteX24" fmla="*/ 1553042 w 1644525"/>
              <a:gd name="connsiteY24" fmla="*/ 452597 h 1064037"/>
              <a:gd name="connsiteX25" fmla="*/ 1644525 w 1644525"/>
              <a:gd name="connsiteY25" fmla="*/ 120443 h 1064037"/>
              <a:gd name="connsiteX26" fmla="*/ 1444445 w 1644525"/>
              <a:gd name="connsiteY26" fmla="*/ 0 h 1064037"/>
              <a:gd name="connsiteX0" fmla="*/ 1444445 w 1644525"/>
              <a:gd name="connsiteY0" fmla="*/ 0 h 1064037"/>
              <a:gd name="connsiteX1" fmla="*/ 1256989 w 1644525"/>
              <a:gd name="connsiteY1" fmla="*/ 61953 h 1064037"/>
              <a:gd name="connsiteX2" fmla="*/ 1097283 w 1644525"/>
              <a:gd name="connsiteY2" fmla="*/ 36902 h 1064037"/>
              <a:gd name="connsiteX3" fmla="*/ 953233 w 1644525"/>
              <a:gd name="connsiteY3" fmla="*/ 90137 h 1064037"/>
              <a:gd name="connsiteX4" fmla="*/ 744144 w 1644525"/>
              <a:gd name="connsiteY4" fmla="*/ 64124 h 1064037"/>
              <a:gd name="connsiteX5" fmla="*/ 618828 w 1644525"/>
              <a:gd name="connsiteY5" fmla="*/ 217182 h 1064037"/>
              <a:gd name="connsiteX6" fmla="*/ 488777 w 1644525"/>
              <a:gd name="connsiteY6" fmla="*/ 261823 h 1064037"/>
              <a:gd name="connsiteX7" fmla="*/ 391999 w 1644525"/>
              <a:gd name="connsiteY7" fmla="*/ 290803 h 1064037"/>
              <a:gd name="connsiteX8" fmla="*/ 233285 w 1644525"/>
              <a:gd name="connsiteY8" fmla="*/ 300048 h 1064037"/>
              <a:gd name="connsiteX9" fmla="*/ 184524 w 1644525"/>
              <a:gd name="connsiteY9" fmla="*/ 391956 h 1064037"/>
              <a:gd name="connsiteX10" fmla="*/ 10838 w 1644525"/>
              <a:gd name="connsiteY10" fmla="*/ 404728 h 1064037"/>
              <a:gd name="connsiteX11" fmla="*/ 1 w 1644525"/>
              <a:gd name="connsiteY11" fmla="*/ 542329 h 1064037"/>
              <a:gd name="connsiteX12" fmla="*/ 163300 w 1644525"/>
              <a:gd name="connsiteY12" fmla="*/ 554198 h 1064037"/>
              <a:gd name="connsiteX13" fmla="*/ 192328 w 1644525"/>
              <a:gd name="connsiteY13" fmla="*/ 492512 h 1064037"/>
              <a:gd name="connsiteX14" fmla="*/ 279414 w 1644525"/>
              <a:gd name="connsiteY14" fmla="*/ 550569 h 1064037"/>
              <a:gd name="connsiteX15" fmla="*/ 315700 w 1644525"/>
              <a:gd name="connsiteY15" fmla="*/ 626769 h 1064037"/>
              <a:gd name="connsiteX16" fmla="*/ 461588 w 1644525"/>
              <a:gd name="connsiteY16" fmla="*/ 660073 h 1064037"/>
              <a:gd name="connsiteX17" fmla="*/ 664604 w 1644525"/>
              <a:gd name="connsiteY17" fmla="*/ 900717 h 1064037"/>
              <a:gd name="connsiteX18" fmla="*/ 809858 w 1644525"/>
              <a:gd name="connsiteY18" fmla="*/ 955157 h 1064037"/>
              <a:gd name="connsiteX19" fmla="*/ 827973 w 1644525"/>
              <a:gd name="connsiteY19" fmla="*/ 1064037 h 1064037"/>
              <a:gd name="connsiteX20" fmla="*/ 1072231 w 1644525"/>
              <a:gd name="connsiteY20" fmla="*/ 1051510 h 1064037"/>
              <a:gd name="connsiteX21" fmla="*/ 1103546 w 1644525"/>
              <a:gd name="connsiteY21" fmla="*/ 938775 h 1064037"/>
              <a:gd name="connsiteX22" fmla="*/ 1308586 w 1644525"/>
              <a:gd name="connsiteY22" fmla="*/ 919120 h 1064037"/>
              <a:gd name="connsiteX23" fmla="*/ 1527215 w 1644525"/>
              <a:gd name="connsiteY23" fmla="*/ 944172 h 1064037"/>
              <a:gd name="connsiteX24" fmla="*/ 1553042 w 1644525"/>
              <a:gd name="connsiteY24" fmla="*/ 452597 h 1064037"/>
              <a:gd name="connsiteX25" fmla="*/ 1644525 w 1644525"/>
              <a:gd name="connsiteY25" fmla="*/ 120443 h 1064037"/>
              <a:gd name="connsiteX26" fmla="*/ 1444445 w 1644525"/>
              <a:gd name="connsiteY26" fmla="*/ 0 h 1064037"/>
              <a:gd name="connsiteX0" fmla="*/ 1444445 w 1644525"/>
              <a:gd name="connsiteY0" fmla="*/ 0 h 1064037"/>
              <a:gd name="connsiteX1" fmla="*/ 1256989 w 1644525"/>
              <a:gd name="connsiteY1" fmla="*/ 61953 h 1064037"/>
              <a:gd name="connsiteX2" fmla="*/ 1097283 w 1644525"/>
              <a:gd name="connsiteY2" fmla="*/ 36902 h 1064037"/>
              <a:gd name="connsiteX3" fmla="*/ 953233 w 1644525"/>
              <a:gd name="connsiteY3" fmla="*/ 90137 h 1064037"/>
              <a:gd name="connsiteX4" fmla="*/ 744144 w 1644525"/>
              <a:gd name="connsiteY4" fmla="*/ 64124 h 1064037"/>
              <a:gd name="connsiteX5" fmla="*/ 618828 w 1644525"/>
              <a:gd name="connsiteY5" fmla="*/ 217182 h 1064037"/>
              <a:gd name="connsiteX6" fmla="*/ 488777 w 1644525"/>
              <a:gd name="connsiteY6" fmla="*/ 261823 h 1064037"/>
              <a:gd name="connsiteX7" fmla="*/ 391999 w 1644525"/>
              <a:gd name="connsiteY7" fmla="*/ 290803 h 1064037"/>
              <a:gd name="connsiteX8" fmla="*/ 233285 w 1644525"/>
              <a:gd name="connsiteY8" fmla="*/ 300048 h 1064037"/>
              <a:gd name="connsiteX9" fmla="*/ 184524 w 1644525"/>
              <a:gd name="connsiteY9" fmla="*/ 391956 h 1064037"/>
              <a:gd name="connsiteX10" fmla="*/ 10838 w 1644525"/>
              <a:gd name="connsiteY10" fmla="*/ 404728 h 1064037"/>
              <a:gd name="connsiteX11" fmla="*/ 1 w 1644525"/>
              <a:gd name="connsiteY11" fmla="*/ 542329 h 1064037"/>
              <a:gd name="connsiteX12" fmla="*/ 163300 w 1644525"/>
              <a:gd name="connsiteY12" fmla="*/ 554198 h 1064037"/>
              <a:gd name="connsiteX13" fmla="*/ 192328 w 1644525"/>
              <a:gd name="connsiteY13" fmla="*/ 492512 h 1064037"/>
              <a:gd name="connsiteX14" fmla="*/ 275786 w 1644525"/>
              <a:gd name="connsiteY14" fmla="*/ 510655 h 1064037"/>
              <a:gd name="connsiteX15" fmla="*/ 315700 w 1644525"/>
              <a:gd name="connsiteY15" fmla="*/ 626769 h 1064037"/>
              <a:gd name="connsiteX16" fmla="*/ 461588 w 1644525"/>
              <a:gd name="connsiteY16" fmla="*/ 660073 h 1064037"/>
              <a:gd name="connsiteX17" fmla="*/ 664604 w 1644525"/>
              <a:gd name="connsiteY17" fmla="*/ 900717 h 1064037"/>
              <a:gd name="connsiteX18" fmla="*/ 809858 w 1644525"/>
              <a:gd name="connsiteY18" fmla="*/ 955157 h 1064037"/>
              <a:gd name="connsiteX19" fmla="*/ 827973 w 1644525"/>
              <a:gd name="connsiteY19" fmla="*/ 1064037 h 1064037"/>
              <a:gd name="connsiteX20" fmla="*/ 1072231 w 1644525"/>
              <a:gd name="connsiteY20" fmla="*/ 1051510 h 1064037"/>
              <a:gd name="connsiteX21" fmla="*/ 1103546 w 1644525"/>
              <a:gd name="connsiteY21" fmla="*/ 938775 h 1064037"/>
              <a:gd name="connsiteX22" fmla="*/ 1308586 w 1644525"/>
              <a:gd name="connsiteY22" fmla="*/ 919120 h 1064037"/>
              <a:gd name="connsiteX23" fmla="*/ 1527215 w 1644525"/>
              <a:gd name="connsiteY23" fmla="*/ 944172 h 1064037"/>
              <a:gd name="connsiteX24" fmla="*/ 1553042 w 1644525"/>
              <a:gd name="connsiteY24" fmla="*/ 452597 h 1064037"/>
              <a:gd name="connsiteX25" fmla="*/ 1644525 w 1644525"/>
              <a:gd name="connsiteY25" fmla="*/ 120443 h 1064037"/>
              <a:gd name="connsiteX26" fmla="*/ 1444445 w 1644525"/>
              <a:gd name="connsiteY26" fmla="*/ 0 h 1064037"/>
              <a:gd name="connsiteX0" fmla="*/ 1444445 w 1644525"/>
              <a:gd name="connsiteY0" fmla="*/ 0 h 1064037"/>
              <a:gd name="connsiteX1" fmla="*/ 1256989 w 1644525"/>
              <a:gd name="connsiteY1" fmla="*/ 61953 h 1064037"/>
              <a:gd name="connsiteX2" fmla="*/ 1097283 w 1644525"/>
              <a:gd name="connsiteY2" fmla="*/ 36902 h 1064037"/>
              <a:gd name="connsiteX3" fmla="*/ 953233 w 1644525"/>
              <a:gd name="connsiteY3" fmla="*/ 90137 h 1064037"/>
              <a:gd name="connsiteX4" fmla="*/ 744144 w 1644525"/>
              <a:gd name="connsiteY4" fmla="*/ 64124 h 1064037"/>
              <a:gd name="connsiteX5" fmla="*/ 618828 w 1644525"/>
              <a:gd name="connsiteY5" fmla="*/ 217182 h 1064037"/>
              <a:gd name="connsiteX6" fmla="*/ 488777 w 1644525"/>
              <a:gd name="connsiteY6" fmla="*/ 261823 h 1064037"/>
              <a:gd name="connsiteX7" fmla="*/ 391999 w 1644525"/>
              <a:gd name="connsiteY7" fmla="*/ 290803 h 1064037"/>
              <a:gd name="connsiteX8" fmla="*/ 233285 w 1644525"/>
              <a:gd name="connsiteY8" fmla="*/ 300048 h 1064037"/>
              <a:gd name="connsiteX9" fmla="*/ 184524 w 1644525"/>
              <a:gd name="connsiteY9" fmla="*/ 391956 h 1064037"/>
              <a:gd name="connsiteX10" fmla="*/ 10838 w 1644525"/>
              <a:gd name="connsiteY10" fmla="*/ 404728 h 1064037"/>
              <a:gd name="connsiteX11" fmla="*/ 1 w 1644525"/>
              <a:gd name="connsiteY11" fmla="*/ 542329 h 1064037"/>
              <a:gd name="connsiteX12" fmla="*/ 145157 w 1644525"/>
              <a:gd name="connsiteY12" fmla="*/ 532426 h 1064037"/>
              <a:gd name="connsiteX13" fmla="*/ 192328 w 1644525"/>
              <a:gd name="connsiteY13" fmla="*/ 492512 h 1064037"/>
              <a:gd name="connsiteX14" fmla="*/ 275786 w 1644525"/>
              <a:gd name="connsiteY14" fmla="*/ 510655 h 1064037"/>
              <a:gd name="connsiteX15" fmla="*/ 315700 w 1644525"/>
              <a:gd name="connsiteY15" fmla="*/ 626769 h 1064037"/>
              <a:gd name="connsiteX16" fmla="*/ 461588 w 1644525"/>
              <a:gd name="connsiteY16" fmla="*/ 660073 h 1064037"/>
              <a:gd name="connsiteX17" fmla="*/ 664604 w 1644525"/>
              <a:gd name="connsiteY17" fmla="*/ 900717 h 1064037"/>
              <a:gd name="connsiteX18" fmla="*/ 809858 w 1644525"/>
              <a:gd name="connsiteY18" fmla="*/ 955157 h 1064037"/>
              <a:gd name="connsiteX19" fmla="*/ 827973 w 1644525"/>
              <a:gd name="connsiteY19" fmla="*/ 1064037 h 1064037"/>
              <a:gd name="connsiteX20" fmla="*/ 1072231 w 1644525"/>
              <a:gd name="connsiteY20" fmla="*/ 1051510 h 1064037"/>
              <a:gd name="connsiteX21" fmla="*/ 1103546 w 1644525"/>
              <a:gd name="connsiteY21" fmla="*/ 938775 h 1064037"/>
              <a:gd name="connsiteX22" fmla="*/ 1308586 w 1644525"/>
              <a:gd name="connsiteY22" fmla="*/ 919120 h 1064037"/>
              <a:gd name="connsiteX23" fmla="*/ 1527215 w 1644525"/>
              <a:gd name="connsiteY23" fmla="*/ 944172 h 1064037"/>
              <a:gd name="connsiteX24" fmla="*/ 1553042 w 1644525"/>
              <a:gd name="connsiteY24" fmla="*/ 452597 h 1064037"/>
              <a:gd name="connsiteX25" fmla="*/ 1644525 w 1644525"/>
              <a:gd name="connsiteY25" fmla="*/ 120443 h 1064037"/>
              <a:gd name="connsiteX26" fmla="*/ 1444445 w 1644525"/>
              <a:gd name="connsiteY26" fmla="*/ 0 h 1064037"/>
              <a:gd name="connsiteX0" fmla="*/ 1433607 w 1633687"/>
              <a:gd name="connsiteY0" fmla="*/ 0 h 1064037"/>
              <a:gd name="connsiteX1" fmla="*/ 1246151 w 1633687"/>
              <a:gd name="connsiteY1" fmla="*/ 61953 h 1064037"/>
              <a:gd name="connsiteX2" fmla="*/ 1086445 w 1633687"/>
              <a:gd name="connsiteY2" fmla="*/ 36902 h 1064037"/>
              <a:gd name="connsiteX3" fmla="*/ 942395 w 1633687"/>
              <a:gd name="connsiteY3" fmla="*/ 90137 h 1064037"/>
              <a:gd name="connsiteX4" fmla="*/ 733306 w 1633687"/>
              <a:gd name="connsiteY4" fmla="*/ 64124 h 1064037"/>
              <a:gd name="connsiteX5" fmla="*/ 607990 w 1633687"/>
              <a:gd name="connsiteY5" fmla="*/ 217182 h 1064037"/>
              <a:gd name="connsiteX6" fmla="*/ 477939 w 1633687"/>
              <a:gd name="connsiteY6" fmla="*/ 261823 h 1064037"/>
              <a:gd name="connsiteX7" fmla="*/ 381161 w 1633687"/>
              <a:gd name="connsiteY7" fmla="*/ 290803 h 1064037"/>
              <a:gd name="connsiteX8" fmla="*/ 222447 w 1633687"/>
              <a:gd name="connsiteY8" fmla="*/ 300048 h 1064037"/>
              <a:gd name="connsiteX9" fmla="*/ 173686 w 1633687"/>
              <a:gd name="connsiteY9" fmla="*/ 391956 h 1064037"/>
              <a:gd name="connsiteX10" fmla="*/ 0 w 1633687"/>
              <a:gd name="connsiteY10" fmla="*/ 404728 h 1064037"/>
              <a:gd name="connsiteX11" fmla="*/ 49 w 1633687"/>
              <a:gd name="connsiteY11" fmla="*/ 520558 h 1064037"/>
              <a:gd name="connsiteX12" fmla="*/ 134319 w 1633687"/>
              <a:gd name="connsiteY12" fmla="*/ 532426 h 1064037"/>
              <a:gd name="connsiteX13" fmla="*/ 181490 w 1633687"/>
              <a:gd name="connsiteY13" fmla="*/ 492512 h 1064037"/>
              <a:gd name="connsiteX14" fmla="*/ 264948 w 1633687"/>
              <a:gd name="connsiteY14" fmla="*/ 510655 h 1064037"/>
              <a:gd name="connsiteX15" fmla="*/ 304862 w 1633687"/>
              <a:gd name="connsiteY15" fmla="*/ 626769 h 1064037"/>
              <a:gd name="connsiteX16" fmla="*/ 450750 w 1633687"/>
              <a:gd name="connsiteY16" fmla="*/ 660073 h 1064037"/>
              <a:gd name="connsiteX17" fmla="*/ 653766 w 1633687"/>
              <a:gd name="connsiteY17" fmla="*/ 900717 h 1064037"/>
              <a:gd name="connsiteX18" fmla="*/ 799020 w 1633687"/>
              <a:gd name="connsiteY18" fmla="*/ 955157 h 1064037"/>
              <a:gd name="connsiteX19" fmla="*/ 817135 w 1633687"/>
              <a:gd name="connsiteY19" fmla="*/ 1064037 h 1064037"/>
              <a:gd name="connsiteX20" fmla="*/ 1061393 w 1633687"/>
              <a:gd name="connsiteY20" fmla="*/ 1051510 h 1064037"/>
              <a:gd name="connsiteX21" fmla="*/ 1092708 w 1633687"/>
              <a:gd name="connsiteY21" fmla="*/ 938775 h 1064037"/>
              <a:gd name="connsiteX22" fmla="*/ 1297748 w 1633687"/>
              <a:gd name="connsiteY22" fmla="*/ 919120 h 1064037"/>
              <a:gd name="connsiteX23" fmla="*/ 1516377 w 1633687"/>
              <a:gd name="connsiteY23" fmla="*/ 944172 h 1064037"/>
              <a:gd name="connsiteX24" fmla="*/ 1542204 w 1633687"/>
              <a:gd name="connsiteY24" fmla="*/ 452597 h 1064037"/>
              <a:gd name="connsiteX25" fmla="*/ 1633687 w 1633687"/>
              <a:gd name="connsiteY25" fmla="*/ 120443 h 1064037"/>
              <a:gd name="connsiteX26" fmla="*/ 1433607 w 1633687"/>
              <a:gd name="connsiteY26" fmla="*/ 0 h 10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33687" h="1064037">
                <a:moveTo>
                  <a:pt x="1433607" y="0"/>
                </a:moveTo>
                <a:lnTo>
                  <a:pt x="1246151" y="61953"/>
                </a:lnTo>
                <a:lnTo>
                  <a:pt x="1086445" y="36902"/>
                </a:lnTo>
                <a:lnTo>
                  <a:pt x="942395" y="90137"/>
                </a:lnTo>
                <a:lnTo>
                  <a:pt x="733306" y="64124"/>
                </a:lnTo>
                <a:lnTo>
                  <a:pt x="607990" y="217182"/>
                </a:lnTo>
                <a:lnTo>
                  <a:pt x="477939" y="261823"/>
                </a:lnTo>
                <a:lnTo>
                  <a:pt x="381161" y="290803"/>
                </a:lnTo>
                <a:lnTo>
                  <a:pt x="222447" y="300048"/>
                </a:lnTo>
                <a:lnTo>
                  <a:pt x="173686" y="391956"/>
                </a:lnTo>
                <a:lnTo>
                  <a:pt x="0" y="404728"/>
                </a:lnTo>
                <a:cubicBezTo>
                  <a:pt x="16" y="461481"/>
                  <a:pt x="33" y="463805"/>
                  <a:pt x="49" y="520558"/>
                </a:cubicBezTo>
                <a:lnTo>
                  <a:pt x="134319" y="532426"/>
                </a:lnTo>
                <a:lnTo>
                  <a:pt x="181490" y="492512"/>
                </a:lnTo>
                <a:lnTo>
                  <a:pt x="264948" y="510655"/>
                </a:lnTo>
                <a:lnTo>
                  <a:pt x="304862" y="626769"/>
                </a:lnTo>
                <a:lnTo>
                  <a:pt x="450750" y="660073"/>
                </a:lnTo>
                <a:lnTo>
                  <a:pt x="653766" y="900717"/>
                </a:lnTo>
                <a:lnTo>
                  <a:pt x="799020" y="955157"/>
                </a:lnTo>
                <a:lnTo>
                  <a:pt x="817135" y="1064037"/>
                </a:lnTo>
                <a:lnTo>
                  <a:pt x="1061393" y="1051510"/>
                </a:lnTo>
                <a:lnTo>
                  <a:pt x="1092708" y="938775"/>
                </a:lnTo>
                <a:cubicBezTo>
                  <a:pt x="1161055" y="932223"/>
                  <a:pt x="1227137" y="918221"/>
                  <a:pt x="1297748" y="919120"/>
                </a:cubicBezTo>
                <a:lnTo>
                  <a:pt x="1516377" y="944172"/>
                </a:lnTo>
                <a:lnTo>
                  <a:pt x="1542204" y="452597"/>
                </a:lnTo>
                <a:lnTo>
                  <a:pt x="1633687" y="120443"/>
                </a:lnTo>
                <a:lnTo>
                  <a:pt x="1433607" y="0"/>
                </a:lnTo>
                <a:close/>
              </a:path>
            </a:pathLst>
          </a:custGeom>
          <a:blipFill dpi="0" rotWithShape="1">
            <a:blip r:embed="rId7">
              <a:alphaModFix amt="50000"/>
            </a:blip>
            <a:srcRect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6947160" y="5475441"/>
            <a:ext cx="662895" cy="682627"/>
          </a:xfrm>
          <a:custGeom>
            <a:avLst/>
            <a:gdLst>
              <a:gd name="connsiteX0" fmla="*/ 0 w 1603717"/>
              <a:gd name="connsiteY0" fmla="*/ 0 h 30151"/>
              <a:gd name="connsiteX1" fmla="*/ 295422 w 1603717"/>
              <a:gd name="connsiteY1" fmla="*/ 14068 h 30151"/>
              <a:gd name="connsiteX2" fmla="*/ 337625 w 1603717"/>
              <a:gd name="connsiteY2" fmla="*/ 28135 h 30151"/>
              <a:gd name="connsiteX3" fmla="*/ 1603717 w 1603717"/>
              <a:gd name="connsiteY3" fmla="*/ 28135 h 30151"/>
              <a:gd name="connsiteX0" fmla="*/ 0 w 2250831"/>
              <a:gd name="connsiteY0" fmla="*/ 0 h 217239"/>
              <a:gd name="connsiteX1" fmla="*/ 942536 w 2250831"/>
              <a:gd name="connsiteY1" fmla="*/ 196948 h 217239"/>
              <a:gd name="connsiteX2" fmla="*/ 984739 w 2250831"/>
              <a:gd name="connsiteY2" fmla="*/ 211015 h 217239"/>
              <a:gd name="connsiteX3" fmla="*/ 2250831 w 2250831"/>
              <a:gd name="connsiteY3" fmla="*/ 211015 h 217239"/>
              <a:gd name="connsiteX0" fmla="*/ 0 w 2250831"/>
              <a:gd name="connsiteY0" fmla="*/ 0 h 253528"/>
              <a:gd name="connsiteX1" fmla="*/ 942536 w 2250831"/>
              <a:gd name="connsiteY1" fmla="*/ 196948 h 253528"/>
              <a:gd name="connsiteX2" fmla="*/ 1350499 w 2250831"/>
              <a:gd name="connsiteY2" fmla="*/ 253218 h 253528"/>
              <a:gd name="connsiteX3" fmla="*/ 2250831 w 2250831"/>
              <a:gd name="connsiteY3" fmla="*/ 211015 h 253528"/>
              <a:gd name="connsiteX0" fmla="*/ 0 w 2250831"/>
              <a:gd name="connsiteY0" fmla="*/ 0 h 401295"/>
              <a:gd name="connsiteX1" fmla="*/ 942536 w 2250831"/>
              <a:gd name="connsiteY1" fmla="*/ 196948 h 401295"/>
              <a:gd name="connsiteX2" fmla="*/ 1350499 w 2250831"/>
              <a:gd name="connsiteY2" fmla="*/ 253218 h 401295"/>
              <a:gd name="connsiteX3" fmla="*/ 2250831 w 2250831"/>
              <a:gd name="connsiteY3" fmla="*/ 211015 h 401295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250831 w 2250831"/>
              <a:gd name="connsiteY3" fmla="*/ 211015 h 253218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053884 w 2250831"/>
              <a:gd name="connsiteY3" fmla="*/ 225082 h 253218"/>
              <a:gd name="connsiteX4" fmla="*/ 2250831 w 2250831"/>
              <a:gd name="connsiteY4" fmla="*/ 211015 h 253218"/>
              <a:gd name="connsiteX0" fmla="*/ 0 w 2053884"/>
              <a:gd name="connsiteY0" fmla="*/ 492369 h 745587"/>
              <a:gd name="connsiteX1" fmla="*/ 942536 w 2053884"/>
              <a:gd name="connsiteY1" fmla="*/ 689317 h 745587"/>
              <a:gd name="connsiteX2" fmla="*/ 1350499 w 2053884"/>
              <a:gd name="connsiteY2" fmla="*/ 745587 h 745587"/>
              <a:gd name="connsiteX3" fmla="*/ 2053884 w 2053884"/>
              <a:gd name="connsiteY3" fmla="*/ 717451 h 745587"/>
              <a:gd name="connsiteX4" fmla="*/ 2053884 w 2053884"/>
              <a:gd name="connsiteY4" fmla="*/ 0 h 745587"/>
              <a:gd name="connsiteX0" fmla="*/ 0 w 2053884"/>
              <a:gd name="connsiteY0" fmla="*/ 492369 h 745587"/>
              <a:gd name="connsiteX1" fmla="*/ 253219 w 2053884"/>
              <a:gd name="connsiteY1" fmla="*/ 534572 h 745587"/>
              <a:gd name="connsiteX2" fmla="*/ 942536 w 2053884"/>
              <a:gd name="connsiteY2" fmla="*/ 689317 h 745587"/>
              <a:gd name="connsiteX3" fmla="*/ 1350499 w 2053884"/>
              <a:gd name="connsiteY3" fmla="*/ 745587 h 745587"/>
              <a:gd name="connsiteX4" fmla="*/ 2053884 w 2053884"/>
              <a:gd name="connsiteY4" fmla="*/ 717451 h 745587"/>
              <a:gd name="connsiteX5" fmla="*/ 2053884 w 2053884"/>
              <a:gd name="connsiteY5" fmla="*/ 0 h 745587"/>
              <a:gd name="connsiteX0" fmla="*/ 1361687 w 1811854"/>
              <a:gd name="connsiteY0" fmla="*/ 0 h 787790"/>
              <a:gd name="connsiteX1" fmla="*/ 11189 w 1811854"/>
              <a:gd name="connsiteY1" fmla="*/ 576775 h 787790"/>
              <a:gd name="connsiteX2" fmla="*/ 700506 w 1811854"/>
              <a:gd name="connsiteY2" fmla="*/ 731520 h 787790"/>
              <a:gd name="connsiteX3" fmla="*/ 1108469 w 1811854"/>
              <a:gd name="connsiteY3" fmla="*/ 787790 h 787790"/>
              <a:gd name="connsiteX4" fmla="*/ 1811854 w 1811854"/>
              <a:gd name="connsiteY4" fmla="*/ 759654 h 787790"/>
              <a:gd name="connsiteX5" fmla="*/ 1811854 w 1811854"/>
              <a:gd name="connsiteY5" fmla="*/ 42203 h 787790"/>
              <a:gd name="connsiteX0" fmla="*/ 1350498 w 1800665"/>
              <a:gd name="connsiteY0" fmla="*/ 0 h 787790"/>
              <a:gd name="connsiteX1" fmla="*/ 689317 w 1800665"/>
              <a:gd name="connsiteY1" fmla="*/ 225083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900332 w 1800665"/>
              <a:gd name="connsiteY4" fmla="*/ 759655 h 787790"/>
              <a:gd name="connsiteX5" fmla="*/ 1097280 w 1800665"/>
              <a:gd name="connsiteY5" fmla="*/ 787790 h 787790"/>
              <a:gd name="connsiteX6" fmla="*/ 1800665 w 1800665"/>
              <a:gd name="connsiteY6" fmla="*/ 759654 h 787790"/>
              <a:gd name="connsiteX7" fmla="*/ 1800665 w 1800665"/>
              <a:gd name="connsiteY7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154745 w 1800665"/>
              <a:gd name="connsiteY2" fmla="*/ 464233 h 787790"/>
              <a:gd name="connsiteX3" fmla="*/ 0 w 1800665"/>
              <a:gd name="connsiteY3" fmla="*/ 576775 h 787790"/>
              <a:gd name="connsiteX4" fmla="*/ 689317 w 1800665"/>
              <a:gd name="connsiteY4" fmla="*/ 731520 h 787790"/>
              <a:gd name="connsiteX5" fmla="*/ 900332 w 1800665"/>
              <a:gd name="connsiteY5" fmla="*/ 759655 h 787790"/>
              <a:gd name="connsiteX6" fmla="*/ 1097280 w 1800665"/>
              <a:gd name="connsiteY6" fmla="*/ 787790 h 787790"/>
              <a:gd name="connsiteX7" fmla="*/ 1800665 w 1800665"/>
              <a:gd name="connsiteY7" fmla="*/ 759654 h 787790"/>
              <a:gd name="connsiteX8" fmla="*/ 1800665 w 1800665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801858 w 1913206"/>
              <a:gd name="connsiteY4" fmla="*/ 731520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61181 w 1913206"/>
              <a:gd name="connsiteY2" fmla="*/ 281352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534572 w 1814732"/>
              <a:gd name="connsiteY5" fmla="*/ 618978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450165 w 1814732"/>
              <a:gd name="connsiteY5" fmla="*/ 731520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943005"/>
              <a:gd name="connsiteX1" fmla="*/ 689317 w 1814732"/>
              <a:gd name="connsiteY1" fmla="*/ 42203 h 943005"/>
              <a:gd name="connsiteX2" fmla="*/ 562707 w 1814732"/>
              <a:gd name="connsiteY2" fmla="*/ 281352 h 943005"/>
              <a:gd name="connsiteX3" fmla="*/ 0 w 1814732"/>
              <a:gd name="connsiteY3" fmla="*/ 253218 h 943005"/>
              <a:gd name="connsiteX4" fmla="*/ 14067 w 1814732"/>
              <a:gd name="connsiteY4" fmla="*/ 576775 h 943005"/>
              <a:gd name="connsiteX5" fmla="*/ 450165 w 1814732"/>
              <a:gd name="connsiteY5" fmla="*/ 731520 h 943005"/>
              <a:gd name="connsiteX6" fmla="*/ 773722 w 1814732"/>
              <a:gd name="connsiteY6" fmla="*/ 942535 h 943005"/>
              <a:gd name="connsiteX7" fmla="*/ 1111347 w 1814732"/>
              <a:gd name="connsiteY7" fmla="*/ 787790 h 943005"/>
              <a:gd name="connsiteX8" fmla="*/ 1814732 w 1814732"/>
              <a:gd name="connsiteY8" fmla="*/ 759654 h 943005"/>
              <a:gd name="connsiteX9" fmla="*/ 1814732 w 1814732"/>
              <a:gd name="connsiteY9" fmla="*/ 42203 h 943005"/>
              <a:gd name="connsiteX0" fmla="*/ 1364565 w 1814732"/>
              <a:gd name="connsiteY0" fmla="*/ 0 h 992967"/>
              <a:gd name="connsiteX1" fmla="*/ 689317 w 1814732"/>
              <a:gd name="connsiteY1" fmla="*/ 42203 h 992967"/>
              <a:gd name="connsiteX2" fmla="*/ 562707 w 1814732"/>
              <a:gd name="connsiteY2" fmla="*/ 281352 h 992967"/>
              <a:gd name="connsiteX3" fmla="*/ 0 w 1814732"/>
              <a:gd name="connsiteY3" fmla="*/ 253218 h 992967"/>
              <a:gd name="connsiteX4" fmla="*/ 14067 w 1814732"/>
              <a:gd name="connsiteY4" fmla="*/ 576775 h 992967"/>
              <a:gd name="connsiteX5" fmla="*/ 450165 w 1814732"/>
              <a:gd name="connsiteY5" fmla="*/ 731520 h 992967"/>
              <a:gd name="connsiteX6" fmla="*/ 773722 w 1814732"/>
              <a:gd name="connsiteY6" fmla="*/ 942535 h 992967"/>
              <a:gd name="connsiteX7" fmla="*/ 1153550 w 1814732"/>
              <a:gd name="connsiteY7" fmla="*/ 984737 h 992967"/>
              <a:gd name="connsiteX8" fmla="*/ 1814732 w 1814732"/>
              <a:gd name="connsiteY8" fmla="*/ 759654 h 992967"/>
              <a:gd name="connsiteX9" fmla="*/ 1814732 w 1814732"/>
              <a:gd name="connsiteY9" fmla="*/ 42203 h 99296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772529"/>
              <a:gd name="connsiteY0" fmla="*/ 0 h 984737"/>
              <a:gd name="connsiteX1" fmla="*/ 689317 w 1772529"/>
              <a:gd name="connsiteY1" fmla="*/ 42203 h 984737"/>
              <a:gd name="connsiteX2" fmla="*/ 562707 w 1772529"/>
              <a:gd name="connsiteY2" fmla="*/ 281352 h 984737"/>
              <a:gd name="connsiteX3" fmla="*/ 0 w 1772529"/>
              <a:gd name="connsiteY3" fmla="*/ 253218 h 984737"/>
              <a:gd name="connsiteX4" fmla="*/ 14067 w 1772529"/>
              <a:gd name="connsiteY4" fmla="*/ 576775 h 984737"/>
              <a:gd name="connsiteX5" fmla="*/ 450165 w 1772529"/>
              <a:gd name="connsiteY5" fmla="*/ 731520 h 984737"/>
              <a:gd name="connsiteX6" fmla="*/ 773722 w 1772529"/>
              <a:gd name="connsiteY6" fmla="*/ 942535 h 984737"/>
              <a:gd name="connsiteX7" fmla="*/ 1153550 w 1772529"/>
              <a:gd name="connsiteY7" fmla="*/ 984737 h 984737"/>
              <a:gd name="connsiteX8" fmla="*/ 1772529 w 1772529"/>
              <a:gd name="connsiteY8" fmla="*/ 942534 h 984737"/>
              <a:gd name="connsiteX9" fmla="*/ 1716258 w 1772529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45587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59655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78633 w 1730326"/>
              <a:gd name="connsiteY0" fmla="*/ 0 h 984737"/>
              <a:gd name="connsiteX1" fmla="*/ 703385 w 1730326"/>
              <a:gd name="connsiteY1" fmla="*/ 42203 h 984737"/>
              <a:gd name="connsiteX2" fmla="*/ 576775 w 1730326"/>
              <a:gd name="connsiteY2" fmla="*/ 281352 h 984737"/>
              <a:gd name="connsiteX3" fmla="*/ 0 w 1730326"/>
              <a:gd name="connsiteY3" fmla="*/ 267286 h 984737"/>
              <a:gd name="connsiteX4" fmla="*/ 28135 w 1730326"/>
              <a:gd name="connsiteY4" fmla="*/ 576775 h 984737"/>
              <a:gd name="connsiteX5" fmla="*/ 520504 w 1730326"/>
              <a:gd name="connsiteY5" fmla="*/ 675249 h 984737"/>
              <a:gd name="connsiteX6" fmla="*/ 717452 w 1730326"/>
              <a:gd name="connsiteY6" fmla="*/ 970670 h 984737"/>
              <a:gd name="connsiteX7" fmla="*/ 1167618 w 1730326"/>
              <a:gd name="connsiteY7" fmla="*/ 984737 h 984737"/>
              <a:gd name="connsiteX8" fmla="*/ 1702191 w 1730326"/>
              <a:gd name="connsiteY8" fmla="*/ 942534 h 984737"/>
              <a:gd name="connsiteX9" fmla="*/ 1730326 w 1730326"/>
              <a:gd name="connsiteY9" fmla="*/ 70339 h 984737"/>
              <a:gd name="connsiteX10" fmla="*/ 1378633 w 1730326"/>
              <a:gd name="connsiteY10" fmla="*/ 0 h 984737"/>
              <a:gd name="connsiteX0" fmla="*/ 1350498 w 1702191"/>
              <a:gd name="connsiteY0" fmla="*/ 0 h 984737"/>
              <a:gd name="connsiteX1" fmla="*/ 675250 w 1702191"/>
              <a:gd name="connsiteY1" fmla="*/ 42203 h 984737"/>
              <a:gd name="connsiteX2" fmla="*/ 548640 w 1702191"/>
              <a:gd name="connsiteY2" fmla="*/ 281352 h 984737"/>
              <a:gd name="connsiteX3" fmla="*/ 28135 w 1702191"/>
              <a:gd name="connsiteY3" fmla="*/ 337624 h 984737"/>
              <a:gd name="connsiteX4" fmla="*/ 0 w 1702191"/>
              <a:gd name="connsiteY4" fmla="*/ 576775 h 984737"/>
              <a:gd name="connsiteX5" fmla="*/ 492369 w 1702191"/>
              <a:gd name="connsiteY5" fmla="*/ 675249 h 984737"/>
              <a:gd name="connsiteX6" fmla="*/ 689317 w 1702191"/>
              <a:gd name="connsiteY6" fmla="*/ 970670 h 984737"/>
              <a:gd name="connsiteX7" fmla="*/ 1139483 w 1702191"/>
              <a:gd name="connsiteY7" fmla="*/ 984737 h 984737"/>
              <a:gd name="connsiteX8" fmla="*/ 1674056 w 1702191"/>
              <a:gd name="connsiteY8" fmla="*/ 942534 h 984737"/>
              <a:gd name="connsiteX9" fmla="*/ 1702191 w 1702191"/>
              <a:gd name="connsiteY9" fmla="*/ 70339 h 984737"/>
              <a:gd name="connsiteX10" fmla="*/ 1350498 w 1702191"/>
              <a:gd name="connsiteY10" fmla="*/ 0 h 984737"/>
              <a:gd name="connsiteX0" fmla="*/ 1350498 w 1702191"/>
              <a:gd name="connsiteY0" fmla="*/ 0 h 985680"/>
              <a:gd name="connsiteX1" fmla="*/ 675250 w 1702191"/>
              <a:gd name="connsiteY1" fmla="*/ 42203 h 985680"/>
              <a:gd name="connsiteX2" fmla="*/ 548640 w 1702191"/>
              <a:gd name="connsiteY2" fmla="*/ 281352 h 985680"/>
              <a:gd name="connsiteX3" fmla="*/ 28135 w 1702191"/>
              <a:gd name="connsiteY3" fmla="*/ 337624 h 985680"/>
              <a:gd name="connsiteX4" fmla="*/ 0 w 1702191"/>
              <a:gd name="connsiteY4" fmla="*/ 576775 h 985680"/>
              <a:gd name="connsiteX5" fmla="*/ 492369 w 1702191"/>
              <a:gd name="connsiteY5" fmla="*/ 675249 h 985680"/>
              <a:gd name="connsiteX6" fmla="*/ 689317 w 1702191"/>
              <a:gd name="connsiteY6" fmla="*/ 970670 h 985680"/>
              <a:gd name="connsiteX7" fmla="*/ 1139483 w 1702191"/>
              <a:gd name="connsiteY7" fmla="*/ 984737 h 985680"/>
              <a:gd name="connsiteX8" fmla="*/ 1477109 w 1702191"/>
              <a:gd name="connsiteY8" fmla="*/ 942534 h 985680"/>
              <a:gd name="connsiteX9" fmla="*/ 1702191 w 1702191"/>
              <a:gd name="connsiteY9" fmla="*/ 70339 h 985680"/>
              <a:gd name="connsiteX10" fmla="*/ 1350498 w 1702191"/>
              <a:gd name="connsiteY10" fmla="*/ 0 h 985680"/>
              <a:gd name="connsiteX0" fmla="*/ 1350498 w 1547446"/>
              <a:gd name="connsiteY0" fmla="*/ 0 h 985680"/>
              <a:gd name="connsiteX1" fmla="*/ 675250 w 1547446"/>
              <a:gd name="connsiteY1" fmla="*/ 42203 h 985680"/>
              <a:gd name="connsiteX2" fmla="*/ 548640 w 1547446"/>
              <a:gd name="connsiteY2" fmla="*/ 281352 h 985680"/>
              <a:gd name="connsiteX3" fmla="*/ 28135 w 1547446"/>
              <a:gd name="connsiteY3" fmla="*/ 337624 h 985680"/>
              <a:gd name="connsiteX4" fmla="*/ 0 w 1547446"/>
              <a:gd name="connsiteY4" fmla="*/ 576775 h 985680"/>
              <a:gd name="connsiteX5" fmla="*/ 492369 w 1547446"/>
              <a:gd name="connsiteY5" fmla="*/ 675249 h 985680"/>
              <a:gd name="connsiteX6" fmla="*/ 689317 w 1547446"/>
              <a:gd name="connsiteY6" fmla="*/ 970670 h 985680"/>
              <a:gd name="connsiteX7" fmla="*/ 1139483 w 1547446"/>
              <a:gd name="connsiteY7" fmla="*/ 984737 h 985680"/>
              <a:gd name="connsiteX8" fmla="*/ 1477109 w 1547446"/>
              <a:gd name="connsiteY8" fmla="*/ 942534 h 985680"/>
              <a:gd name="connsiteX9" fmla="*/ 1547446 w 1547446"/>
              <a:gd name="connsiteY9" fmla="*/ 70339 h 985680"/>
              <a:gd name="connsiteX10" fmla="*/ 1350498 w 1547446"/>
              <a:gd name="connsiteY10" fmla="*/ 0 h 985680"/>
              <a:gd name="connsiteX0" fmla="*/ 1350498 w 1547446"/>
              <a:gd name="connsiteY0" fmla="*/ 0 h 986087"/>
              <a:gd name="connsiteX1" fmla="*/ 675250 w 1547446"/>
              <a:gd name="connsiteY1" fmla="*/ 42203 h 986087"/>
              <a:gd name="connsiteX2" fmla="*/ 548640 w 1547446"/>
              <a:gd name="connsiteY2" fmla="*/ 281352 h 986087"/>
              <a:gd name="connsiteX3" fmla="*/ 28135 w 1547446"/>
              <a:gd name="connsiteY3" fmla="*/ 337624 h 986087"/>
              <a:gd name="connsiteX4" fmla="*/ 0 w 1547446"/>
              <a:gd name="connsiteY4" fmla="*/ 576775 h 986087"/>
              <a:gd name="connsiteX5" fmla="*/ 492369 w 1547446"/>
              <a:gd name="connsiteY5" fmla="*/ 675249 h 986087"/>
              <a:gd name="connsiteX6" fmla="*/ 703385 w 1547446"/>
              <a:gd name="connsiteY6" fmla="*/ 886264 h 986087"/>
              <a:gd name="connsiteX7" fmla="*/ 1139483 w 1547446"/>
              <a:gd name="connsiteY7" fmla="*/ 984737 h 986087"/>
              <a:gd name="connsiteX8" fmla="*/ 1477109 w 1547446"/>
              <a:gd name="connsiteY8" fmla="*/ 942534 h 986087"/>
              <a:gd name="connsiteX9" fmla="*/ 1547446 w 1547446"/>
              <a:gd name="connsiteY9" fmla="*/ 70339 h 986087"/>
              <a:gd name="connsiteX10" fmla="*/ 1350498 w 1547446"/>
              <a:gd name="connsiteY10" fmla="*/ 0 h 986087"/>
              <a:gd name="connsiteX0" fmla="*/ 1350498 w 1547446"/>
              <a:gd name="connsiteY0" fmla="*/ 0 h 943884"/>
              <a:gd name="connsiteX1" fmla="*/ 675250 w 1547446"/>
              <a:gd name="connsiteY1" fmla="*/ 42203 h 943884"/>
              <a:gd name="connsiteX2" fmla="*/ 548640 w 1547446"/>
              <a:gd name="connsiteY2" fmla="*/ 281352 h 943884"/>
              <a:gd name="connsiteX3" fmla="*/ 28135 w 1547446"/>
              <a:gd name="connsiteY3" fmla="*/ 337624 h 943884"/>
              <a:gd name="connsiteX4" fmla="*/ 0 w 1547446"/>
              <a:gd name="connsiteY4" fmla="*/ 576775 h 943884"/>
              <a:gd name="connsiteX5" fmla="*/ 492369 w 1547446"/>
              <a:gd name="connsiteY5" fmla="*/ 675249 h 943884"/>
              <a:gd name="connsiteX6" fmla="*/ 703385 w 1547446"/>
              <a:gd name="connsiteY6" fmla="*/ 886264 h 943884"/>
              <a:gd name="connsiteX7" fmla="*/ 1139483 w 1547446"/>
              <a:gd name="connsiteY7" fmla="*/ 900331 h 943884"/>
              <a:gd name="connsiteX8" fmla="*/ 1477109 w 1547446"/>
              <a:gd name="connsiteY8" fmla="*/ 942534 h 943884"/>
              <a:gd name="connsiteX9" fmla="*/ 1547446 w 1547446"/>
              <a:gd name="connsiteY9" fmla="*/ 70339 h 943884"/>
              <a:gd name="connsiteX10" fmla="*/ 1350498 w 1547446"/>
              <a:gd name="connsiteY10" fmla="*/ 0 h 943884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703385 w 1547446"/>
              <a:gd name="connsiteY6" fmla="*/ 886264 h 905071"/>
              <a:gd name="connsiteX7" fmla="*/ 1139483 w 1547446"/>
              <a:gd name="connsiteY7" fmla="*/ 900331 h 905071"/>
              <a:gd name="connsiteX8" fmla="*/ 1477109 w 1547446"/>
              <a:gd name="connsiteY8" fmla="*/ 900331 h 905071"/>
              <a:gd name="connsiteX9" fmla="*/ 1547446 w 1547446"/>
              <a:gd name="connsiteY9" fmla="*/ 70339 h 905071"/>
              <a:gd name="connsiteX10" fmla="*/ 1350498 w 1547446"/>
              <a:gd name="connsiteY10" fmla="*/ 0 h 905071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0 w 1547446"/>
              <a:gd name="connsiteY3" fmla="*/ 576775 h 905071"/>
              <a:gd name="connsiteX4" fmla="*/ 492369 w 1547446"/>
              <a:gd name="connsiteY4" fmla="*/ 675249 h 905071"/>
              <a:gd name="connsiteX5" fmla="*/ 703385 w 1547446"/>
              <a:gd name="connsiteY5" fmla="*/ 886264 h 905071"/>
              <a:gd name="connsiteX6" fmla="*/ 1139483 w 1547446"/>
              <a:gd name="connsiteY6" fmla="*/ 900331 h 905071"/>
              <a:gd name="connsiteX7" fmla="*/ 1477109 w 1547446"/>
              <a:gd name="connsiteY7" fmla="*/ 900331 h 905071"/>
              <a:gd name="connsiteX8" fmla="*/ 1547446 w 1547446"/>
              <a:gd name="connsiteY8" fmla="*/ 70339 h 905071"/>
              <a:gd name="connsiteX9" fmla="*/ 1350498 w 1547446"/>
              <a:gd name="connsiteY9" fmla="*/ 0 h 905071"/>
              <a:gd name="connsiteX0" fmla="*/ 858129 w 1055077"/>
              <a:gd name="connsiteY0" fmla="*/ 0 h 905071"/>
              <a:gd name="connsiteX1" fmla="*/ 182881 w 1055077"/>
              <a:gd name="connsiteY1" fmla="*/ 42203 h 905071"/>
              <a:gd name="connsiteX2" fmla="*/ 56271 w 1055077"/>
              <a:gd name="connsiteY2" fmla="*/ 281352 h 905071"/>
              <a:gd name="connsiteX3" fmla="*/ 0 w 1055077"/>
              <a:gd name="connsiteY3" fmla="*/ 675249 h 905071"/>
              <a:gd name="connsiteX4" fmla="*/ 211016 w 1055077"/>
              <a:gd name="connsiteY4" fmla="*/ 886264 h 905071"/>
              <a:gd name="connsiteX5" fmla="*/ 647114 w 1055077"/>
              <a:gd name="connsiteY5" fmla="*/ 900331 h 905071"/>
              <a:gd name="connsiteX6" fmla="*/ 984740 w 1055077"/>
              <a:gd name="connsiteY6" fmla="*/ 900331 h 905071"/>
              <a:gd name="connsiteX7" fmla="*/ 1055077 w 1055077"/>
              <a:gd name="connsiteY7" fmla="*/ 70339 h 905071"/>
              <a:gd name="connsiteX8" fmla="*/ 858129 w 1055077"/>
              <a:gd name="connsiteY8" fmla="*/ 0 h 905071"/>
              <a:gd name="connsiteX0" fmla="*/ 1055077 w 1055077"/>
              <a:gd name="connsiteY0" fmla="*/ 28136 h 862868"/>
              <a:gd name="connsiteX1" fmla="*/ 182881 w 1055077"/>
              <a:gd name="connsiteY1" fmla="*/ 0 h 862868"/>
              <a:gd name="connsiteX2" fmla="*/ 56271 w 1055077"/>
              <a:gd name="connsiteY2" fmla="*/ 239149 h 862868"/>
              <a:gd name="connsiteX3" fmla="*/ 0 w 1055077"/>
              <a:gd name="connsiteY3" fmla="*/ 633046 h 862868"/>
              <a:gd name="connsiteX4" fmla="*/ 211016 w 1055077"/>
              <a:gd name="connsiteY4" fmla="*/ 844061 h 862868"/>
              <a:gd name="connsiteX5" fmla="*/ 647114 w 1055077"/>
              <a:gd name="connsiteY5" fmla="*/ 858128 h 862868"/>
              <a:gd name="connsiteX6" fmla="*/ 984740 w 1055077"/>
              <a:gd name="connsiteY6" fmla="*/ 858128 h 862868"/>
              <a:gd name="connsiteX7" fmla="*/ 1055077 w 1055077"/>
              <a:gd name="connsiteY7" fmla="*/ 28136 h 862868"/>
              <a:gd name="connsiteX0" fmla="*/ 590843 w 984740"/>
              <a:gd name="connsiteY0" fmla="*/ 267286 h 862868"/>
              <a:gd name="connsiteX1" fmla="*/ 182881 w 984740"/>
              <a:gd name="connsiteY1" fmla="*/ 0 h 862868"/>
              <a:gd name="connsiteX2" fmla="*/ 56271 w 984740"/>
              <a:gd name="connsiteY2" fmla="*/ 239149 h 862868"/>
              <a:gd name="connsiteX3" fmla="*/ 0 w 984740"/>
              <a:gd name="connsiteY3" fmla="*/ 633046 h 862868"/>
              <a:gd name="connsiteX4" fmla="*/ 211016 w 984740"/>
              <a:gd name="connsiteY4" fmla="*/ 844061 h 862868"/>
              <a:gd name="connsiteX5" fmla="*/ 647114 w 984740"/>
              <a:gd name="connsiteY5" fmla="*/ 858128 h 862868"/>
              <a:gd name="connsiteX6" fmla="*/ 984740 w 984740"/>
              <a:gd name="connsiteY6" fmla="*/ 858128 h 862868"/>
              <a:gd name="connsiteX7" fmla="*/ 590843 w 984740"/>
              <a:gd name="connsiteY7" fmla="*/ 267286 h 862868"/>
              <a:gd name="connsiteX0" fmla="*/ 590843 w 658538"/>
              <a:gd name="connsiteY0" fmla="*/ 267286 h 915488"/>
              <a:gd name="connsiteX1" fmla="*/ 182881 w 658538"/>
              <a:gd name="connsiteY1" fmla="*/ 0 h 915488"/>
              <a:gd name="connsiteX2" fmla="*/ 56271 w 658538"/>
              <a:gd name="connsiteY2" fmla="*/ 239149 h 915488"/>
              <a:gd name="connsiteX3" fmla="*/ 0 w 658538"/>
              <a:gd name="connsiteY3" fmla="*/ 633046 h 915488"/>
              <a:gd name="connsiteX4" fmla="*/ 211016 w 658538"/>
              <a:gd name="connsiteY4" fmla="*/ 844061 h 915488"/>
              <a:gd name="connsiteX5" fmla="*/ 647114 w 658538"/>
              <a:gd name="connsiteY5" fmla="*/ 858128 h 915488"/>
              <a:gd name="connsiteX6" fmla="*/ 647115 w 658538"/>
              <a:gd name="connsiteY6" fmla="*/ 914399 h 915488"/>
              <a:gd name="connsiteX7" fmla="*/ 590843 w 658538"/>
              <a:gd name="connsiteY7" fmla="*/ 267286 h 915488"/>
              <a:gd name="connsiteX0" fmla="*/ 593530 w 661225"/>
              <a:gd name="connsiteY0" fmla="*/ 267286 h 915488"/>
              <a:gd name="connsiteX1" fmla="*/ 185568 w 661225"/>
              <a:gd name="connsiteY1" fmla="*/ 0 h 915488"/>
              <a:gd name="connsiteX2" fmla="*/ 101161 w 661225"/>
              <a:gd name="connsiteY2" fmla="*/ 407961 h 915488"/>
              <a:gd name="connsiteX3" fmla="*/ 2687 w 661225"/>
              <a:gd name="connsiteY3" fmla="*/ 633046 h 915488"/>
              <a:gd name="connsiteX4" fmla="*/ 213703 w 661225"/>
              <a:gd name="connsiteY4" fmla="*/ 844061 h 915488"/>
              <a:gd name="connsiteX5" fmla="*/ 649801 w 661225"/>
              <a:gd name="connsiteY5" fmla="*/ 858128 h 915488"/>
              <a:gd name="connsiteX6" fmla="*/ 649802 w 661225"/>
              <a:gd name="connsiteY6" fmla="*/ 914399 h 915488"/>
              <a:gd name="connsiteX7" fmla="*/ 593530 w 661225"/>
              <a:gd name="connsiteY7" fmla="*/ 267286 h 915488"/>
              <a:gd name="connsiteX0" fmla="*/ 593530 w 661225"/>
              <a:gd name="connsiteY0" fmla="*/ 267286 h 915488"/>
              <a:gd name="connsiteX1" fmla="*/ 185568 w 661225"/>
              <a:gd name="connsiteY1" fmla="*/ 0 h 915488"/>
              <a:gd name="connsiteX2" fmla="*/ 101161 w 661225"/>
              <a:gd name="connsiteY2" fmla="*/ 407961 h 915488"/>
              <a:gd name="connsiteX3" fmla="*/ 2687 w 661225"/>
              <a:gd name="connsiteY3" fmla="*/ 717453 h 915488"/>
              <a:gd name="connsiteX4" fmla="*/ 213703 w 661225"/>
              <a:gd name="connsiteY4" fmla="*/ 844061 h 915488"/>
              <a:gd name="connsiteX5" fmla="*/ 649801 w 661225"/>
              <a:gd name="connsiteY5" fmla="*/ 858128 h 915488"/>
              <a:gd name="connsiteX6" fmla="*/ 649802 w 661225"/>
              <a:gd name="connsiteY6" fmla="*/ 914399 h 915488"/>
              <a:gd name="connsiteX7" fmla="*/ 593530 w 661225"/>
              <a:gd name="connsiteY7" fmla="*/ 267286 h 915488"/>
              <a:gd name="connsiteX0" fmla="*/ 593530 w 661225"/>
              <a:gd name="connsiteY0" fmla="*/ 267286 h 928685"/>
              <a:gd name="connsiteX1" fmla="*/ 185568 w 661225"/>
              <a:gd name="connsiteY1" fmla="*/ 0 h 928685"/>
              <a:gd name="connsiteX2" fmla="*/ 101161 w 661225"/>
              <a:gd name="connsiteY2" fmla="*/ 407961 h 928685"/>
              <a:gd name="connsiteX3" fmla="*/ 2687 w 661225"/>
              <a:gd name="connsiteY3" fmla="*/ 717453 h 928685"/>
              <a:gd name="connsiteX4" fmla="*/ 213703 w 661225"/>
              <a:gd name="connsiteY4" fmla="*/ 928468 h 928685"/>
              <a:gd name="connsiteX5" fmla="*/ 649801 w 661225"/>
              <a:gd name="connsiteY5" fmla="*/ 858128 h 928685"/>
              <a:gd name="connsiteX6" fmla="*/ 649802 w 661225"/>
              <a:gd name="connsiteY6" fmla="*/ 914399 h 928685"/>
              <a:gd name="connsiteX7" fmla="*/ 593530 w 661225"/>
              <a:gd name="connsiteY7" fmla="*/ 267286 h 928685"/>
              <a:gd name="connsiteX0" fmla="*/ 593530 w 661225"/>
              <a:gd name="connsiteY0" fmla="*/ 267286 h 985234"/>
              <a:gd name="connsiteX1" fmla="*/ 185568 w 661225"/>
              <a:gd name="connsiteY1" fmla="*/ 0 h 985234"/>
              <a:gd name="connsiteX2" fmla="*/ 101161 w 661225"/>
              <a:gd name="connsiteY2" fmla="*/ 407961 h 985234"/>
              <a:gd name="connsiteX3" fmla="*/ 2687 w 661225"/>
              <a:gd name="connsiteY3" fmla="*/ 717453 h 985234"/>
              <a:gd name="connsiteX4" fmla="*/ 213703 w 661225"/>
              <a:gd name="connsiteY4" fmla="*/ 928468 h 985234"/>
              <a:gd name="connsiteX5" fmla="*/ 649801 w 661225"/>
              <a:gd name="connsiteY5" fmla="*/ 858128 h 985234"/>
              <a:gd name="connsiteX6" fmla="*/ 649802 w 661225"/>
              <a:gd name="connsiteY6" fmla="*/ 984738 h 985234"/>
              <a:gd name="connsiteX7" fmla="*/ 593530 w 661225"/>
              <a:gd name="connsiteY7" fmla="*/ 267286 h 985234"/>
              <a:gd name="connsiteX0" fmla="*/ 593530 w 680546"/>
              <a:gd name="connsiteY0" fmla="*/ 267286 h 937486"/>
              <a:gd name="connsiteX1" fmla="*/ 185568 w 680546"/>
              <a:gd name="connsiteY1" fmla="*/ 0 h 937486"/>
              <a:gd name="connsiteX2" fmla="*/ 101161 w 680546"/>
              <a:gd name="connsiteY2" fmla="*/ 407961 h 937486"/>
              <a:gd name="connsiteX3" fmla="*/ 2687 w 680546"/>
              <a:gd name="connsiteY3" fmla="*/ 717453 h 937486"/>
              <a:gd name="connsiteX4" fmla="*/ 213703 w 680546"/>
              <a:gd name="connsiteY4" fmla="*/ 928468 h 937486"/>
              <a:gd name="connsiteX5" fmla="*/ 649801 w 680546"/>
              <a:gd name="connsiteY5" fmla="*/ 858128 h 937486"/>
              <a:gd name="connsiteX6" fmla="*/ 593530 w 680546"/>
              <a:gd name="connsiteY6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1037 w 647308"/>
              <a:gd name="connsiteY0" fmla="*/ 267286 h 937486"/>
              <a:gd name="connsiteX1" fmla="*/ 183075 w 647308"/>
              <a:gd name="connsiteY1" fmla="*/ 0 h 937486"/>
              <a:gd name="connsiteX2" fmla="*/ 98668 w 647308"/>
              <a:gd name="connsiteY2" fmla="*/ 407961 h 937486"/>
              <a:gd name="connsiteX3" fmla="*/ 194 w 647308"/>
              <a:gd name="connsiteY3" fmla="*/ 717453 h 937486"/>
              <a:gd name="connsiteX4" fmla="*/ 77438 w 647308"/>
              <a:gd name="connsiteY4" fmla="*/ 860897 h 937486"/>
              <a:gd name="connsiteX5" fmla="*/ 211210 w 647308"/>
              <a:gd name="connsiteY5" fmla="*/ 928468 h 937486"/>
              <a:gd name="connsiteX6" fmla="*/ 647308 w 647308"/>
              <a:gd name="connsiteY6" fmla="*/ 858128 h 937486"/>
              <a:gd name="connsiteX7" fmla="*/ 591037 w 647308"/>
              <a:gd name="connsiteY7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3530 w 649801"/>
              <a:gd name="connsiteY0" fmla="*/ 267286 h 928468"/>
              <a:gd name="connsiteX1" fmla="*/ 185568 w 649801"/>
              <a:gd name="connsiteY1" fmla="*/ 0 h 928468"/>
              <a:gd name="connsiteX2" fmla="*/ 101161 w 649801"/>
              <a:gd name="connsiteY2" fmla="*/ 407961 h 928468"/>
              <a:gd name="connsiteX3" fmla="*/ 2687 w 649801"/>
              <a:gd name="connsiteY3" fmla="*/ 717453 h 928468"/>
              <a:gd name="connsiteX4" fmla="*/ 213703 w 649801"/>
              <a:gd name="connsiteY4" fmla="*/ 928468 h 928468"/>
              <a:gd name="connsiteX5" fmla="*/ 649801 w 649801"/>
              <a:gd name="connsiteY5" fmla="*/ 858128 h 928468"/>
              <a:gd name="connsiteX6" fmla="*/ 593530 w 649801"/>
              <a:gd name="connsiteY6" fmla="*/ 267286 h 928468"/>
              <a:gd name="connsiteX0" fmla="*/ 593530 w 649801"/>
              <a:gd name="connsiteY0" fmla="*/ 70339 h 731521"/>
              <a:gd name="connsiteX1" fmla="*/ 185568 w 649801"/>
              <a:gd name="connsiteY1" fmla="*/ 0 h 731521"/>
              <a:gd name="connsiteX2" fmla="*/ 101161 w 649801"/>
              <a:gd name="connsiteY2" fmla="*/ 211014 h 731521"/>
              <a:gd name="connsiteX3" fmla="*/ 2687 w 649801"/>
              <a:gd name="connsiteY3" fmla="*/ 520506 h 731521"/>
              <a:gd name="connsiteX4" fmla="*/ 213703 w 649801"/>
              <a:gd name="connsiteY4" fmla="*/ 731521 h 731521"/>
              <a:gd name="connsiteX5" fmla="*/ 649801 w 649801"/>
              <a:gd name="connsiteY5" fmla="*/ 661181 h 731521"/>
              <a:gd name="connsiteX6" fmla="*/ 593530 w 649801"/>
              <a:gd name="connsiteY6" fmla="*/ 70339 h 731521"/>
              <a:gd name="connsiteX0" fmla="*/ 593530 w 649801"/>
              <a:gd name="connsiteY0" fmla="*/ 0 h 661182"/>
              <a:gd name="connsiteX1" fmla="*/ 185568 w 649801"/>
              <a:gd name="connsiteY1" fmla="*/ 0 h 661182"/>
              <a:gd name="connsiteX2" fmla="*/ 101161 w 649801"/>
              <a:gd name="connsiteY2" fmla="*/ 140675 h 661182"/>
              <a:gd name="connsiteX3" fmla="*/ 2687 w 649801"/>
              <a:gd name="connsiteY3" fmla="*/ 450167 h 661182"/>
              <a:gd name="connsiteX4" fmla="*/ 213703 w 649801"/>
              <a:gd name="connsiteY4" fmla="*/ 661182 h 661182"/>
              <a:gd name="connsiteX5" fmla="*/ 649801 w 649801"/>
              <a:gd name="connsiteY5" fmla="*/ 590842 h 661182"/>
              <a:gd name="connsiteX6" fmla="*/ 593530 w 649801"/>
              <a:gd name="connsiteY6" fmla="*/ 0 h 661182"/>
              <a:gd name="connsiteX0" fmla="*/ 593530 w 593530"/>
              <a:gd name="connsiteY0" fmla="*/ 0 h 675249"/>
              <a:gd name="connsiteX1" fmla="*/ 185568 w 593530"/>
              <a:gd name="connsiteY1" fmla="*/ 0 h 675249"/>
              <a:gd name="connsiteX2" fmla="*/ 101161 w 593530"/>
              <a:gd name="connsiteY2" fmla="*/ 140675 h 675249"/>
              <a:gd name="connsiteX3" fmla="*/ 2687 w 593530"/>
              <a:gd name="connsiteY3" fmla="*/ 450167 h 675249"/>
              <a:gd name="connsiteX4" fmla="*/ 213703 w 593530"/>
              <a:gd name="connsiteY4" fmla="*/ 661182 h 675249"/>
              <a:gd name="connsiteX5" fmla="*/ 551327 w 593530"/>
              <a:gd name="connsiteY5" fmla="*/ 675249 h 675249"/>
              <a:gd name="connsiteX6" fmla="*/ 593530 w 593530"/>
              <a:gd name="connsiteY6" fmla="*/ 0 h 675249"/>
              <a:gd name="connsiteX0" fmla="*/ 593530 w 593530"/>
              <a:gd name="connsiteY0" fmla="*/ 98474 h 714489"/>
              <a:gd name="connsiteX1" fmla="*/ 185568 w 593530"/>
              <a:gd name="connsiteY1" fmla="*/ 0 h 714489"/>
              <a:gd name="connsiteX2" fmla="*/ 101161 w 593530"/>
              <a:gd name="connsiteY2" fmla="*/ 140675 h 714489"/>
              <a:gd name="connsiteX3" fmla="*/ 2687 w 593530"/>
              <a:gd name="connsiteY3" fmla="*/ 450167 h 714489"/>
              <a:gd name="connsiteX4" fmla="*/ 213703 w 593530"/>
              <a:gd name="connsiteY4" fmla="*/ 661182 h 714489"/>
              <a:gd name="connsiteX5" fmla="*/ 551327 w 593530"/>
              <a:gd name="connsiteY5" fmla="*/ 675249 h 714489"/>
              <a:gd name="connsiteX6" fmla="*/ 593530 w 593530"/>
              <a:gd name="connsiteY6" fmla="*/ 98474 h 714489"/>
              <a:gd name="connsiteX0" fmla="*/ 593530 w 593530"/>
              <a:gd name="connsiteY0" fmla="*/ 98474 h 714489"/>
              <a:gd name="connsiteX1" fmla="*/ 185568 w 593530"/>
              <a:gd name="connsiteY1" fmla="*/ 0 h 714489"/>
              <a:gd name="connsiteX2" fmla="*/ 101161 w 593530"/>
              <a:gd name="connsiteY2" fmla="*/ 140675 h 714489"/>
              <a:gd name="connsiteX3" fmla="*/ 2687 w 593530"/>
              <a:gd name="connsiteY3" fmla="*/ 450167 h 714489"/>
              <a:gd name="connsiteX4" fmla="*/ 213703 w 593530"/>
              <a:gd name="connsiteY4" fmla="*/ 661182 h 714489"/>
              <a:gd name="connsiteX5" fmla="*/ 551327 w 593530"/>
              <a:gd name="connsiteY5" fmla="*/ 675249 h 714489"/>
              <a:gd name="connsiteX6" fmla="*/ 593530 w 593530"/>
              <a:gd name="connsiteY6" fmla="*/ 98474 h 714489"/>
              <a:gd name="connsiteX0" fmla="*/ 593530 w 593530"/>
              <a:gd name="connsiteY0" fmla="*/ 42203 h 658218"/>
              <a:gd name="connsiteX1" fmla="*/ 269974 w 593530"/>
              <a:gd name="connsiteY1" fmla="*/ 0 h 658218"/>
              <a:gd name="connsiteX2" fmla="*/ 101161 w 593530"/>
              <a:gd name="connsiteY2" fmla="*/ 84404 h 658218"/>
              <a:gd name="connsiteX3" fmla="*/ 2687 w 593530"/>
              <a:gd name="connsiteY3" fmla="*/ 393896 h 658218"/>
              <a:gd name="connsiteX4" fmla="*/ 213703 w 593530"/>
              <a:gd name="connsiteY4" fmla="*/ 604911 h 658218"/>
              <a:gd name="connsiteX5" fmla="*/ 551327 w 593530"/>
              <a:gd name="connsiteY5" fmla="*/ 618978 h 658218"/>
              <a:gd name="connsiteX6" fmla="*/ 593530 w 593530"/>
              <a:gd name="connsiteY6" fmla="*/ 42203 h 658218"/>
              <a:gd name="connsiteX0" fmla="*/ 609525 w 609525"/>
              <a:gd name="connsiteY0" fmla="*/ 42203 h 658218"/>
              <a:gd name="connsiteX1" fmla="*/ 285969 w 609525"/>
              <a:gd name="connsiteY1" fmla="*/ 0 h 658218"/>
              <a:gd name="connsiteX2" fmla="*/ 32750 w 609525"/>
              <a:gd name="connsiteY2" fmla="*/ 84404 h 658218"/>
              <a:gd name="connsiteX3" fmla="*/ 18682 w 609525"/>
              <a:gd name="connsiteY3" fmla="*/ 393896 h 658218"/>
              <a:gd name="connsiteX4" fmla="*/ 229698 w 609525"/>
              <a:gd name="connsiteY4" fmla="*/ 604911 h 658218"/>
              <a:gd name="connsiteX5" fmla="*/ 567322 w 609525"/>
              <a:gd name="connsiteY5" fmla="*/ 618978 h 658218"/>
              <a:gd name="connsiteX6" fmla="*/ 609525 w 609525"/>
              <a:gd name="connsiteY6" fmla="*/ 42203 h 658218"/>
              <a:gd name="connsiteX0" fmla="*/ 609525 w 609525"/>
              <a:gd name="connsiteY0" fmla="*/ 42203 h 618978"/>
              <a:gd name="connsiteX1" fmla="*/ 285969 w 609525"/>
              <a:gd name="connsiteY1" fmla="*/ 0 h 618978"/>
              <a:gd name="connsiteX2" fmla="*/ 32750 w 609525"/>
              <a:gd name="connsiteY2" fmla="*/ 84404 h 618978"/>
              <a:gd name="connsiteX3" fmla="*/ 18682 w 609525"/>
              <a:gd name="connsiteY3" fmla="*/ 393896 h 618978"/>
              <a:gd name="connsiteX4" fmla="*/ 229698 w 609525"/>
              <a:gd name="connsiteY4" fmla="*/ 604911 h 618978"/>
              <a:gd name="connsiteX5" fmla="*/ 567322 w 609525"/>
              <a:gd name="connsiteY5" fmla="*/ 618978 h 618978"/>
              <a:gd name="connsiteX6" fmla="*/ 609525 w 609525"/>
              <a:gd name="connsiteY6" fmla="*/ 42203 h 618978"/>
              <a:gd name="connsiteX0" fmla="*/ 609525 w 609525"/>
              <a:gd name="connsiteY0" fmla="*/ 42203 h 618978"/>
              <a:gd name="connsiteX1" fmla="*/ 285969 w 609525"/>
              <a:gd name="connsiteY1" fmla="*/ 0 h 618978"/>
              <a:gd name="connsiteX2" fmla="*/ 32750 w 609525"/>
              <a:gd name="connsiteY2" fmla="*/ 84404 h 618978"/>
              <a:gd name="connsiteX3" fmla="*/ 18682 w 609525"/>
              <a:gd name="connsiteY3" fmla="*/ 393896 h 618978"/>
              <a:gd name="connsiteX4" fmla="*/ 95927 w 609525"/>
              <a:gd name="connsiteY4" fmla="*/ 509203 h 618978"/>
              <a:gd name="connsiteX5" fmla="*/ 229698 w 609525"/>
              <a:gd name="connsiteY5" fmla="*/ 604911 h 618978"/>
              <a:gd name="connsiteX6" fmla="*/ 567322 w 609525"/>
              <a:gd name="connsiteY6" fmla="*/ 618978 h 618978"/>
              <a:gd name="connsiteX7" fmla="*/ 609525 w 609525"/>
              <a:gd name="connsiteY7" fmla="*/ 42203 h 618978"/>
              <a:gd name="connsiteX0" fmla="*/ 604990 w 604990"/>
              <a:gd name="connsiteY0" fmla="*/ 42203 h 618978"/>
              <a:gd name="connsiteX1" fmla="*/ 281434 w 604990"/>
              <a:gd name="connsiteY1" fmla="*/ 0 h 618978"/>
              <a:gd name="connsiteX2" fmla="*/ 28215 w 604990"/>
              <a:gd name="connsiteY2" fmla="*/ 84404 h 618978"/>
              <a:gd name="connsiteX3" fmla="*/ 14147 w 604990"/>
              <a:gd name="connsiteY3" fmla="*/ 393896 h 618978"/>
              <a:gd name="connsiteX4" fmla="*/ 161730 w 604990"/>
              <a:gd name="connsiteY4" fmla="*/ 481068 h 618978"/>
              <a:gd name="connsiteX5" fmla="*/ 225163 w 604990"/>
              <a:gd name="connsiteY5" fmla="*/ 604911 h 618978"/>
              <a:gd name="connsiteX6" fmla="*/ 562787 w 604990"/>
              <a:gd name="connsiteY6" fmla="*/ 618978 h 618978"/>
              <a:gd name="connsiteX7" fmla="*/ 604990 w 604990"/>
              <a:gd name="connsiteY7" fmla="*/ 42203 h 618978"/>
              <a:gd name="connsiteX0" fmla="*/ 590843 w 590843"/>
              <a:gd name="connsiteY0" fmla="*/ 42203 h 618978"/>
              <a:gd name="connsiteX1" fmla="*/ 267287 w 590843"/>
              <a:gd name="connsiteY1" fmla="*/ 0 h 618978"/>
              <a:gd name="connsiteX2" fmla="*/ 14068 w 590843"/>
              <a:gd name="connsiteY2" fmla="*/ 84404 h 618978"/>
              <a:gd name="connsiteX3" fmla="*/ 0 w 590843"/>
              <a:gd name="connsiteY3" fmla="*/ 393896 h 618978"/>
              <a:gd name="connsiteX4" fmla="*/ 147583 w 590843"/>
              <a:gd name="connsiteY4" fmla="*/ 481068 h 618978"/>
              <a:gd name="connsiteX5" fmla="*/ 211016 w 590843"/>
              <a:gd name="connsiteY5" fmla="*/ 604911 h 618978"/>
              <a:gd name="connsiteX6" fmla="*/ 548640 w 590843"/>
              <a:gd name="connsiteY6" fmla="*/ 618978 h 618978"/>
              <a:gd name="connsiteX7" fmla="*/ 590843 w 59084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0 w 647113"/>
              <a:gd name="connsiteY3" fmla="*/ 436099 h 618978"/>
              <a:gd name="connsiteX4" fmla="*/ 203853 w 647113"/>
              <a:gd name="connsiteY4" fmla="*/ 481068 h 618978"/>
              <a:gd name="connsiteX5" fmla="*/ 267286 w 647113"/>
              <a:gd name="connsiteY5" fmla="*/ 604911 h 618978"/>
              <a:gd name="connsiteX6" fmla="*/ 604910 w 647113"/>
              <a:gd name="connsiteY6" fmla="*/ 618978 h 618978"/>
              <a:gd name="connsiteX7" fmla="*/ 647113 w 64711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0 w 647113"/>
              <a:gd name="connsiteY3" fmla="*/ 436099 h 618978"/>
              <a:gd name="connsiteX4" fmla="*/ 203853 w 647113"/>
              <a:gd name="connsiteY4" fmla="*/ 481068 h 618978"/>
              <a:gd name="connsiteX5" fmla="*/ 267286 w 647113"/>
              <a:gd name="connsiteY5" fmla="*/ 604911 h 618978"/>
              <a:gd name="connsiteX6" fmla="*/ 604910 w 647113"/>
              <a:gd name="connsiteY6" fmla="*/ 618978 h 618978"/>
              <a:gd name="connsiteX7" fmla="*/ 647113 w 64711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0 w 647113"/>
              <a:gd name="connsiteY3" fmla="*/ 436099 h 618978"/>
              <a:gd name="connsiteX4" fmla="*/ 203853 w 647113"/>
              <a:gd name="connsiteY4" fmla="*/ 481068 h 618978"/>
              <a:gd name="connsiteX5" fmla="*/ 267286 w 647113"/>
              <a:gd name="connsiteY5" fmla="*/ 604911 h 618978"/>
              <a:gd name="connsiteX6" fmla="*/ 604910 w 647113"/>
              <a:gd name="connsiteY6" fmla="*/ 618978 h 618978"/>
              <a:gd name="connsiteX7" fmla="*/ 647113 w 64711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30284 w 647113"/>
              <a:gd name="connsiteY3" fmla="*/ 255588 h 618978"/>
              <a:gd name="connsiteX4" fmla="*/ 0 w 647113"/>
              <a:gd name="connsiteY4" fmla="*/ 436099 h 618978"/>
              <a:gd name="connsiteX5" fmla="*/ 203853 w 647113"/>
              <a:gd name="connsiteY5" fmla="*/ 481068 h 618978"/>
              <a:gd name="connsiteX6" fmla="*/ 267286 w 647113"/>
              <a:gd name="connsiteY6" fmla="*/ 604911 h 618978"/>
              <a:gd name="connsiteX7" fmla="*/ 604910 w 647113"/>
              <a:gd name="connsiteY7" fmla="*/ 618978 h 618978"/>
              <a:gd name="connsiteX8" fmla="*/ 647113 w 647113"/>
              <a:gd name="connsiteY8" fmla="*/ 42203 h 618978"/>
              <a:gd name="connsiteX0" fmla="*/ 652051 w 652051"/>
              <a:gd name="connsiteY0" fmla="*/ 42203 h 618978"/>
              <a:gd name="connsiteX1" fmla="*/ 328495 w 652051"/>
              <a:gd name="connsiteY1" fmla="*/ 0 h 618978"/>
              <a:gd name="connsiteX2" fmla="*/ 75276 w 652051"/>
              <a:gd name="connsiteY2" fmla="*/ 84404 h 618978"/>
              <a:gd name="connsiteX3" fmla="*/ 68707 w 652051"/>
              <a:gd name="connsiteY3" fmla="*/ 286497 h 618978"/>
              <a:gd name="connsiteX4" fmla="*/ 4938 w 652051"/>
              <a:gd name="connsiteY4" fmla="*/ 436099 h 618978"/>
              <a:gd name="connsiteX5" fmla="*/ 208791 w 652051"/>
              <a:gd name="connsiteY5" fmla="*/ 481068 h 618978"/>
              <a:gd name="connsiteX6" fmla="*/ 272224 w 652051"/>
              <a:gd name="connsiteY6" fmla="*/ 604911 h 618978"/>
              <a:gd name="connsiteX7" fmla="*/ 609848 w 652051"/>
              <a:gd name="connsiteY7" fmla="*/ 618978 h 618978"/>
              <a:gd name="connsiteX8" fmla="*/ 652051 w 652051"/>
              <a:gd name="connsiteY8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63769 w 647113"/>
              <a:gd name="connsiteY3" fmla="*/ 286497 h 618978"/>
              <a:gd name="connsiteX4" fmla="*/ 0 w 647113"/>
              <a:gd name="connsiteY4" fmla="*/ 436099 h 618978"/>
              <a:gd name="connsiteX5" fmla="*/ 203853 w 647113"/>
              <a:gd name="connsiteY5" fmla="*/ 481068 h 618978"/>
              <a:gd name="connsiteX6" fmla="*/ 267286 w 647113"/>
              <a:gd name="connsiteY6" fmla="*/ 604911 h 618978"/>
              <a:gd name="connsiteX7" fmla="*/ 604910 w 647113"/>
              <a:gd name="connsiteY7" fmla="*/ 618978 h 618978"/>
              <a:gd name="connsiteX8" fmla="*/ 647113 w 647113"/>
              <a:gd name="connsiteY8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63769 w 647113"/>
              <a:gd name="connsiteY3" fmla="*/ 286497 h 618978"/>
              <a:gd name="connsiteX4" fmla="*/ 0 w 647113"/>
              <a:gd name="connsiteY4" fmla="*/ 436099 h 618978"/>
              <a:gd name="connsiteX5" fmla="*/ 203853 w 647113"/>
              <a:gd name="connsiteY5" fmla="*/ 481068 h 618978"/>
              <a:gd name="connsiteX6" fmla="*/ 267286 w 647113"/>
              <a:gd name="connsiteY6" fmla="*/ 604911 h 618978"/>
              <a:gd name="connsiteX7" fmla="*/ 604910 w 647113"/>
              <a:gd name="connsiteY7" fmla="*/ 618978 h 618978"/>
              <a:gd name="connsiteX8" fmla="*/ 647113 w 647113"/>
              <a:gd name="connsiteY8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63769 w 647113"/>
              <a:gd name="connsiteY3" fmla="*/ 286497 h 618978"/>
              <a:gd name="connsiteX4" fmla="*/ 0 w 647113"/>
              <a:gd name="connsiteY4" fmla="*/ 436099 h 618978"/>
              <a:gd name="connsiteX5" fmla="*/ 74073 w 647113"/>
              <a:gd name="connsiteY5" fmla="*/ 453923 h 618978"/>
              <a:gd name="connsiteX6" fmla="*/ 203853 w 647113"/>
              <a:gd name="connsiteY6" fmla="*/ 481068 h 618978"/>
              <a:gd name="connsiteX7" fmla="*/ 267286 w 647113"/>
              <a:gd name="connsiteY7" fmla="*/ 604911 h 618978"/>
              <a:gd name="connsiteX8" fmla="*/ 604910 w 647113"/>
              <a:gd name="connsiteY8" fmla="*/ 618978 h 618978"/>
              <a:gd name="connsiteX9" fmla="*/ 647113 w 647113"/>
              <a:gd name="connsiteY9" fmla="*/ 42203 h 618978"/>
              <a:gd name="connsiteX0" fmla="*/ 647340 w 647340"/>
              <a:gd name="connsiteY0" fmla="*/ 42203 h 618978"/>
              <a:gd name="connsiteX1" fmla="*/ 323784 w 647340"/>
              <a:gd name="connsiteY1" fmla="*/ 0 h 618978"/>
              <a:gd name="connsiteX2" fmla="*/ 70565 w 647340"/>
              <a:gd name="connsiteY2" fmla="*/ 84404 h 618978"/>
              <a:gd name="connsiteX3" fmla="*/ 63996 w 647340"/>
              <a:gd name="connsiteY3" fmla="*/ 286497 h 618978"/>
              <a:gd name="connsiteX4" fmla="*/ 227 w 647340"/>
              <a:gd name="connsiteY4" fmla="*/ 436099 h 618978"/>
              <a:gd name="connsiteX5" fmla="*/ 87179 w 647340"/>
              <a:gd name="connsiteY5" fmla="*/ 425590 h 618978"/>
              <a:gd name="connsiteX6" fmla="*/ 204080 w 647340"/>
              <a:gd name="connsiteY6" fmla="*/ 481068 h 618978"/>
              <a:gd name="connsiteX7" fmla="*/ 267513 w 647340"/>
              <a:gd name="connsiteY7" fmla="*/ 604911 h 618978"/>
              <a:gd name="connsiteX8" fmla="*/ 605137 w 647340"/>
              <a:gd name="connsiteY8" fmla="*/ 618978 h 618978"/>
              <a:gd name="connsiteX9" fmla="*/ 647340 w 647340"/>
              <a:gd name="connsiteY9" fmla="*/ 42203 h 618978"/>
              <a:gd name="connsiteX0" fmla="*/ 647340 w 647340"/>
              <a:gd name="connsiteY0" fmla="*/ 42203 h 618978"/>
              <a:gd name="connsiteX1" fmla="*/ 323784 w 647340"/>
              <a:gd name="connsiteY1" fmla="*/ 0 h 618978"/>
              <a:gd name="connsiteX2" fmla="*/ 70565 w 647340"/>
              <a:gd name="connsiteY2" fmla="*/ 84404 h 618978"/>
              <a:gd name="connsiteX3" fmla="*/ 63996 w 647340"/>
              <a:gd name="connsiteY3" fmla="*/ 286497 h 618978"/>
              <a:gd name="connsiteX4" fmla="*/ 227 w 647340"/>
              <a:gd name="connsiteY4" fmla="*/ 436099 h 618978"/>
              <a:gd name="connsiteX5" fmla="*/ 87179 w 647340"/>
              <a:gd name="connsiteY5" fmla="*/ 425590 h 618978"/>
              <a:gd name="connsiteX6" fmla="*/ 204080 w 647340"/>
              <a:gd name="connsiteY6" fmla="*/ 481068 h 618978"/>
              <a:gd name="connsiteX7" fmla="*/ 267513 w 647340"/>
              <a:gd name="connsiteY7" fmla="*/ 604911 h 618978"/>
              <a:gd name="connsiteX8" fmla="*/ 605137 w 647340"/>
              <a:gd name="connsiteY8" fmla="*/ 618978 h 618978"/>
              <a:gd name="connsiteX9" fmla="*/ 647340 w 647340"/>
              <a:gd name="connsiteY9" fmla="*/ 42203 h 618978"/>
              <a:gd name="connsiteX0" fmla="*/ 647249 w 647249"/>
              <a:gd name="connsiteY0" fmla="*/ 42203 h 618978"/>
              <a:gd name="connsiteX1" fmla="*/ 323693 w 647249"/>
              <a:gd name="connsiteY1" fmla="*/ 0 h 618978"/>
              <a:gd name="connsiteX2" fmla="*/ 70474 w 647249"/>
              <a:gd name="connsiteY2" fmla="*/ 84404 h 618978"/>
              <a:gd name="connsiteX3" fmla="*/ 63905 w 647249"/>
              <a:gd name="connsiteY3" fmla="*/ 286497 h 618978"/>
              <a:gd name="connsiteX4" fmla="*/ 136 w 647249"/>
              <a:gd name="connsiteY4" fmla="*/ 436099 h 618978"/>
              <a:gd name="connsiteX5" fmla="*/ 48451 w 647249"/>
              <a:gd name="connsiteY5" fmla="*/ 433316 h 618978"/>
              <a:gd name="connsiteX6" fmla="*/ 87088 w 647249"/>
              <a:gd name="connsiteY6" fmla="*/ 425590 h 618978"/>
              <a:gd name="connsiteX7" fmla="*/ 203989 w 647249"/>
              <a:gd name="connsiteY7" fmla="*/ 481068 h 618978"/>
              <a:gd name="connsiteX8" fmla="*/ 267422 w 647249"/>
              <a:gd name="connsiteY8" fmla="*/ 604911 h 618978"/>
              <a:gd name="connsiteX9" fmla="*/ 605046 w 647249"/>
              <a:gd name="connsiteY9" fmla="*/ 618978 h 618978"/>
              <a:gd name="connsiteX10" fmla="*/ 647249 w 647249"/>
              <a:gd name="connsiteY10" fmla="*/ 42203 h 618978"/>
              <a:gd name="connsiteX0" fmla="*/ 652259 w 652259"/>
              <a:gd name="connsiteY0" fmla="*/ 42203 h 618978"/>
              <a:gd name="connsiteX1" fmla="*/ 328703 w 652259"/>
              <a:gd name="connsiteY1" fmla="*/ 0 h 618978"/>
              <a:gd name="connsiteX2" fmla="*/ 75484 w 652259"/>
              <a:gd name="connsiteY2" fmla="*/ 84404 h 618978"/>
              <a:gd name="connsiteX3" fmla="*/ 68915 w 652259"/>
              <a:gd name="connsiteY3" fmla="*/ 286497 h 618978"/>
              <a:gd name="connsiteX4" fmla="*/ 5146 w 652259"/>
              <a:gd name="connsiteY4" fmla="*/ 436099 h 618978"/>
              <a:gd name="connsiteX5" fmla="*/ 14824 w 652259"/>
              <a:gd name="connsiteY5" fmla="*/ 489983 h 618978"/>
              <a:gd name="connsiteX6" fmla="*/ 92098 w 652259"/>
              <a:gd name="connsiteY6" fmla="*/ 425590 h 618978"/>
              <a:gd name="connsiteX7" fmla="*/ 208999 w 652259"/>
              <a:gd name="connsiteY7" fmla="*/ 481068 h 618978"/>
              <a:gd name="connsiteX8" fmla="*/ 272432 w 652259"/>
              <a:gd name="connsiteY8" fmla="*/ 604911 h 618978"/>
              <a:gd name="connsiteX9" fmla="*/ 610056 w 652259"/>
              <a:gd name="connsiteY9" fmla="*/ 618978 h 618978"/>
              <a:gd name="connsiteX10" fmla="*/ 652259 w 652259"/>
              <a:gd name="connsiteY10" fmla="*/ 42203 h 618978"/>
              <a:gd name="connsiteX0" fmla="*/ 669735 w 669735"/>
              <a:gd name="connsiteY0" fmla="*/ 42203 h 618978"/>
              <a:gd name="connsiteX1" fmla="*/ 346179 w 669735"/>
              <a:gd name="connsiteY1" fmla="*/ 0 h 618978"/>
              <a:gd name="connsiteX2" fmla="*/ 92960 w 669735"/>
              <a:gd name="connsiteY2" fmla="*/ 84404 h 618978"/>
              <a:gd name="connsiteX3" fmla="*/ 86391 w 669735"/>
              <a:gd name="connsiteY3" fmla="*/ 286497 h 618978"/>
              <a:gd name="connsiteX4" fmla="*/ 2016 w 669735"/>
              <a:gd name="connsiteY4" fmla="*/ 448978 h 618978"/>
              <a:gd name="connsiteX5" fmla="*/ 32300 w 669735"/>
              <a:gd name="connsiteY5" fmla="*/ 489983 h 618978"/>
              <a:gd name="connsiteX6" fmla="*/ 109574 w 669735"/>
              <a:gd name="connsiteY6" fmla="*/ 425590 h 618978"/>
              <a:gd name="connsiteX7" fmla="*/ 226475 w 669735"/>
              <a:gd name="connsiteY7" fmla="*/ 481068 h 618978"/>
              <a:gd name="connsiteX8" fmla="*/ 289908 w 669735"/>
              <a:gd name="connsiteY8" fmla="*/ 604911 h 618978"/>
              <a:gd name="connsiteX9" fmla="*/ 627532 w 669735"/>
              <a:gd name="connsiteY9" fmla="*/ 618978 h 618978"/>
              <a:gd name="connsiteX10" fmla="*/ 669735 w 669735"/>
              <a:gd name="connsiteY10" fmla="*/ 42203 h 618978"/>
              <a:gd name="connsiteX0" fmla="*/ 669735 w 669735"/>
              <a:gd name="connsiteY0" fmla="*/ 42203 h 618978"/>
              <a:gd name="connsiteX1" fmla="*/ 346179 w 669735"/>
              <a:gd name="connsiteY1" fmla="*/ 0 h 618978"/>
              <a:gd name="connsiteX2" fmla="*/ 92960 w 669735"/>
              <a:gd name="connsiteY2" fmla="*/ 84404 h 618978"/>
              <a:gd name="connsiteX3" fmla="*/ 86391 w 669735"/>
              <a:gd name="connsiteY3" fmla="*/ 286497 h 618978"/>
              <a:gd name="connsiteX4" fmla="*/ 2016 w 669735"/>
              <a:gd name="connsiteY4" fmla="*/ 448978 h 618978"/>
              <a:gd name="connsiteX5" fmla="*/ 32300 w 669735"/>
              <a:gd name="connsiteY5" fmla="*/ 489983 h 618978"/>
              <a:gd name="connsiteX6" fmla="*/ 106998 w 669735"/>
              <a:gd name="connsiteY6" fmla="*/ 441045 h 618978"/>
              <a:gd name="connsiteX7" fmla="*/ 226475 w 669735"/>
              <a:gd name="connsiteY7" fmla="*/ 481068 h 618978"/>
              <a:gd name="connsiteX8" fmla="*/ 289908 w 669735"/>
              <a:gd name="connsiteY8" fmla="*/ 604911 h 618978"/>
              <a:gd name="connsiteX9" fmla="*/ 627532 w 669735"/>
              <a:gd name="connsiteY9" fmla="*/ 618978 h 618978"/>
              <a:gd name="connsiteX10" fmla="*/ 669735 w 669735"/>
              <a:gd name="connsiteY10" fmla="*/ 42203 h 618978"/>
              <a:gd name="connsiteX0" fmla="*/ 669735 w 669735"/>
              <a:gd name="connsiteY0" fmla="*/ 42203 h 618978"/>
              <a:gd name="connsiteX1" fmla="*/ 346179 w 669735"/>
              <a:gd name="connsiteY1" fmla="*/ 0 h 618978"/>
              <a:gd name="connsiteX2" fmla="*/ 92960 w 669735"/>
              <a:gd name="connsiteY2" fmla="*/ 84404 h 618978"/>
              <a:gd name="connsiteX3" fmla="*/ 86391 w 669735"/>
              <a:gd name="connsiteY3" fmla="*/ 286497 h 618978"/>
              <a:gd name="connsiteX4" fmla="*/ 2016 w 669735"/>
              <a:gd name="connsiteY4" fmla="*/ 448978 h 618978"/>
              <a:gd name="connsiteX5" fmla="*/ 32300 w 669735"/>
              <a:gd name="connsiteY5" fmla="*/ 489983 h 618978"/>
              <a:gd name="connsiteX6" fmla="*/ 106998 w 669735"/>
              <a:gd name="connsiteY6" fmla="*/ 441045 h 618978"/>
              <a:gd name="connsiteX7" fmla="*/ 218748 w 669735"/>
              <a:gd name="connsiteY7" fmla="*/ 493947 h 618978"/>
              <a:gd name="connsiteX8" fmla="*/ 289908 w 669735"/>
              <a:gd name="connsiteY8" fmla="*/ 604911 h 618978"/>
              <a:gd name="connsiteX9" fmla="*/ 627532 w 669735"/>
              <a:gd name="connsiteY9" fmla="*/ 618978 h 618978"/>
              <a:gd name="connsiteX10" fmla="*/ 669735 w 669735"/>
              <a:gd name="connsiteY10" fmla="*/ 42203 h 618978"/>
              <a:gd name="connsiteX0" fmla="*/ 669735 w 669735"/>
              <a:gd name="connsiteY0" fmla="*/ 42203 h 666330"/>
              <a:gd name="connsiteX1" fmla="*/ 346179 w 669735"/>
              <a:gd name="connsiteY1" fmla="*/ 0 h 666330"/>
              <a:gd name="connsiteX2" fmla="*/ 92960 w 669735"/>
              <a:gd name="connsiteY2" fmla="*/ 84404 h 666330"/>
              <a:gd name="connsiteX3" fmla="*/ 86391 w 669735"/>
              <a:gd name="connsiteY3" fmla="*/ 286497 h 666330"/>
              <a:gd name="connsiteX4" fmla="*/ 2016 w 669735"/>
              <a:gd name="connsiteY4" fmla="*/ 448978 h 666330"/>
              <a:gd name="connsiteX5" fmla="*/ 32300 w 669735"/>
              <a:gd name="connsiteY5" fmla="*/ 489983 h 666330"/>
              <a:gd name="connsiteX6" fmla="*/ 106998 w 669735"/>
              <a:gd name="connsiteY6" fmla="*/ 441045 h 666330"/>
              <a:gd name="connsiteX7" fmla="*/ 218748 w 669735"/>
              <a:gd name="connsiteY7" fmla="*/ 493947 h 666330"/>
              <a:gd name="connsiteX8" fmla="*/ 271877 w 669735"/>
              <a:gd name="connsiteY8" fmla="*/ 635821 h 666330"/>
              <a:gd name="connsiteX9" fmla="*/ 627532 w 669735"/>
              <a:gd name="connsiteY9" fmla="*/ 618978 h 666330"/>
              <a:gd name="connsiteX10" fmla="*/ 669735 w 669735"/>
              <a:gd name="connsiteY10" fmla="*/ 42203 h 666330"/>
              <a:gd name="connsiteX0" fmla="*/ 669735 w 669735"/>
              <a:gd name="connsiteY0" fmla="*/ 42203 h 635821"/>
              <a:gd name="connsiteX1" fmla="*/ 346179 w 669735"/>
              <a:gd name="connsiteY1" fmla="*/ 0 h 635821"/>
              <a:gd name="connsiteX2" fmla="*/ 92960 w 669735"/>
              <a:gd name="connsiteY2" fmla="*/ 84404 h 635821"/>
              <a:gd name="connsiteX3" fmla="*/ 86391 w 669735"/>
              <a:gd name="connsiteY3" fmla="*/ 286497 h 635821"/>
              <a:gd name="connsiteX4" fmla="*/ 2016 w 669735"/>
              <a:gd name="connsiteY4" fmla="*/ 448978 h 635821"/>
              <a:gd name="connsiteX5" fmla="*/ 32300 w 669735"/>
              <a:gd name="connsiteY5" fmla="*/ 489983 h 635821"/>
              <a:gd name="connsiteX6" fmla="*/ 106998 w 669735"/>
              <a:gd name="connsiteY6" fmla="*/ 441045 h 635821"/>
              <a:gd name="connsiteX7" fmla="*/ 218748 w 669735"/>
              <a:gd name="connsiteY7" fmla="*/ 493947 h 635821"/>
              <a:gd name="connsiteX8" fmla="*/ 271877 w 669735"/>
              <a:gd name="connsiteY8" fmla="*/ 635821 h 635821"/>
              <a:gd name="connsiteX9" fmla="*/ 627532 w 669735"/>
              <a:gd name="connsiteY9" fmla="*/ 618978 h 635821"/>
              <a:gd name="connsiteX10" fmla="*/ 669735 w 669735"/>
              <a:gd name="connsiteY10" fmla="*/ 42203 h 635821"/>
              <a:gd name="connsiteX0" fmla="*/ 669735 w 669735"/>
              <a:gd name="connsiteY0" fmla="*/ 42203 h 635821"/>
              <a:gd name="connsiteX1" fmla="*/ 346179 w 669735"/>
              <a:gd name="connsiteY1" fmla="*/ 0 h 635821"/>
              <a:gd name="connsiteX2" fmla="*/ 92960 w 669735"/>
              <a:gd name="connsiteY2" fmla="*/ 84404 h 635821"/>
              <a:gd name="connsiteX3" fmla="*/ 86391 w 669735"/>
              <a:gd name="connsiteY3" fmla="*/ 286497 h 635821"/>
              <a:gd name="connsiteX4" fmla="*/ 2016 w 669735"/>
              <a:gd name="connsiteY4" fmla="*/ 448978 h 635821"/>
              <a:gd name="connsiteX5" fmla="*/ 32300 w 669735"/>
              <a:gd name="connsiteY5" fmla="*/ 489983 h 635821"/>
              <a:gd name="connsiteX6" fmla="*/ 106998 w 669735"/>
              <a:gd name="connsiteY6" fmla="*/ 441045 h 635821"/>
              <a:gd name="connsiteX7" fmla="*/ 218748 w 669735"/>
              <a:gd name="connsiteY7" fmla="*/ 493947 h 635821"/>
              <a:gd name="connsiteX8" fmla="*/ 271877 w 669735"/>
              <a:gd name="connsiteY8" fmla="*/ 635821 h 635821"/>
              <a:gd name="connsiteX9" fmla="*/ 627532 w 669735"/>
              <a:gd name="connsiteY9" fmla="*/ 618978 h 635821"/>
              <a:gd name="connsiteX10" fmla="*/ 669735 w 669735"/>
              <a:gd name="connsiteY10" fmla="*/ 42203 h 635821"/>
              <a:gd name="connsiteX0" fmla="*/ 669735 w 669735"/>
              <a:gd name="connsiteY0" fmla="*/ 42203 h 652463"/>
              <a:gd name="connsiteX1" fmla="*/ 346179 w 669735"/>
              <a:gd name="connsiteY1" fmla="*/ 0 h 652463"/>
              <a:gd name="connsiteX2" fmla="*/ 92960 w 669735"/>
              <a:gd name="connsiteY2" fmla="*/ 84404 h 652463"/>
              <a:gd name="connsiteX3" fmla="*/ 86391 w 669735"/>
              <a:gd name="connsiteY3" fmla="*/ 286497 h 652463"/>
              <a:gd name="connsiteX4" fmla="*/ 2016 w 669735"/>
              <a:gd name="connsiteY4" fmla="*/ 448978 h 652463"/>
              <a:gd name="connsiteX5" fmla="*/ 32300 w 669735"/>
              <a:gd name="connsiteY5" fmla="*/ 489983 h 652463"/>
              <a:gd name="connsiteX6" fmla="*/ 106998 w 669735"/>
              <a:gd name="connsiteY6" fmla="*/ 441045 h 652463"/>
              <a:gd name="connsiteX7" fmla="*/ 218748 w 669735"/>
              <a:gd name="connsiteY7" fmla="*/ 493947 h 652463"/>
              <a:gd name="connsiteX8" fmla="*/ 271877 w 669735"/>
              <a:gd name="connsiteY8" fmla="*/ 635821 h 652463"/>
              <a:gd name="connsiteX9" fmla="*/ 630108 w 669735"/>
              <a:gd name="connsiteY9" fmla="*/ 652463 h 652463"/>
              <a:gd name="connsiteX10" fmla="*/ 669735 w 669735"/>
              <a:gd name="connsiteY10" fmla="*/ 42203 h 652463"/>
              <a:gd name="connsiteX0" fmla="*/ 662007 w 666674"/>
              <a:gd name="connsiteY0" fmla="*/ 119477 h 687873"/>
              <a:gd name="connsiteX1" fmla="*/ 346179 w 666674"/>
              <a:gd name="connsiteY1" fmla="*/ 0 h 687873"/>
              <a:gd name="connsiteX2" fmla="*/ 92960 w 666674"/>
              <a:gd name="connsiteY2" fmla="*/ 84404 h 687873"/>
              <a:gd name="connsiteX3" fmla="*/ 86391 w 666674"/>
              <a:gd name="connsiteY3" fmla="*/ 286497 h 687873"/>
              <a:gd name="connsiteX4" fmla="*/ 2016 w 666674"/>
              <a:gd name="connsiteY4" fmla="*/ 448978 h 687873"/>
              <a:gd name="connsiteX5" fmla="*/ 32300 w 666674"/>
              <a:gd name="connsiteY5" fmla="*/ 489983 h 687873"/>
              <a:gd name="connsiteX6" fmla="*/ 106998 w 666674"/>
              <a:gd name="connsiteY6" fmla="*/ 441045 h 687873"/>
              <a:gd name="connsiteX7" fmla="*/ 218748 w 666674"/>
              <a:gd name="connsiteY7" fmla="*/ 493947 h 687873"/>
              <a:gd name="connsiteX8" fmla="*/ 271877 w 666674"/>
              <a:gd name="connsiteY8" fmla="*/ 635821 h 687873"/>
              <a:gd name="connsiteX9" fmla="*/ 630108 w 666674"/>
              <a:gd name="connsiteY9" fmla="*/ 652463 h 687873"/>
              <a:gd name="connsiteX10" fmla="*/ 662007 w 666674"/>
              <a:gd name="connsiteY10" fmla="*/ 119477 h 687873"/>
              <a:gd name="connsiteX0" fmla="*/ 662007 w 662007"/>
              <a:gd name="connsiteY0" fmla="*/ 119477 h 687873"/>
              <a:gd name="connsiteX1" fmla="*/ 346179 w 662007"/>
              <a:gd name="connsiteY1" fmla="*/ 0 h 687873"/>
              <a:gd name="connsiteX2" fmla="*/ 92960 w 662007"/>
              <a:gd name="connsiteY2" fmla="*/ 84404 h 687873"/>
              <a:gd name="connsiteX3" fmla="*/ 86391 w 662007"/>
              <a:gd name="connsiteY3" fmla="*/ 286497 h 687873"/>
              <a:gd name="connsiteX4" fmla="*/ 2016 w 662007"/>
              <a:gd name="connsiteY4" fmla="*/ 448978 h 687873"/>
              <a:gd name="connsiteX5" fmla="*/ 32300 w 662007"/>
              <a:gd name="connsiteY5" fmla="*/ 489983 h 687873"/>
              <a:gd name="connsiteX6" fmla="*/ 106998 w 662007"/>
              <a:gd name="connsiteY6" fmla="*/ 441045 h 687873"/>
              <a:gd name="connsiteX7" fmla="*/ 218748 w 662007"/>
              <a:gd name="connsiteY7" fmla="*/ 493947 h 687873"/>
              <a:gd name="connsiteX8" fmla="*/ 271877 w 662007"/>
              <a:gd name="connsiteY8" fmla="*/ 635821 h 687873"/>
              <a:gd name="connsiteX9" fmla="*/ 630108 w 662007"/>
              <a:gd name="connsiteY9" fmla="*/ 652463 h 687873"/>
              <a:gd name="connsiteX10" fmla="*/ 662007 w 662007"/>
              <a:gd name="connsiteY10" fmla="*/ 119477 h 687873"/>
              <a:gd name="connsiteX0" fmla="*/ 662007 w 662007"/>
              <a:gd name="connsiteY0" fmla="*/ 119477 h 704867"/>
              <a:gd name="connsiteX1" fmla="*/ 346179 w 662007"/>
              <a:gd name="connsiteY1" fmla="*/ 0 h 704867"/>
              <a:gd name="connsiteX2" fmla="*/ 92960 w 662007"/>
              <a:gd name="connsiteY2" fmla="*/ 84404 h 704867"/>
              <a:gd name="connsiteX3" fmla="*/ 86391 w 662007"/>
              <a:gd name="connsiteY3" fmla="*/ 286497 h 704867"/>
              <a:gd name="connsiteX4" fmla="*/ 2016 w 662007"/>
              <a:gd name="connsiteY4" fmla="*/ 448978 h 704867"/>
              <a:gd name="connsiteX5" fmla="*/ 32300 w 662007"/>
              <a:gd name="connsiteY5" fmla="*/ 489983 h 704867"/>
              <a:gd name="connsiteX6" fmla="*/ 106998 w 662007"/>
              <a:gd name="connsiteY6" fmla="*/ 441045 h 704867"/>
              <a:gd name="connsiteX7" fmla="*/ 218748 w 662007"/>
              <a:gd name="connsiteY7" fmla="*/ 493947 h 704867"/>
              <a:gd name="connsiteX8" fmla="*/ 271877 w 662007"/>
              <a:gd name="connsiteY8" fmla="*/ 635821 h 704867"/>
              <a:gd name="connsiteX9" fmla="*/ 477910 w 662007"/>
              <a:gd name="connsiteY9" fmla="*/ 683168 h 704867"/>
              <a:gd name="connsiteX10" fmla="*/ 630108 w 662007"/>
              <a:gd name="connsiteY10" fmla="*/ 652463 h 704867"/>
              <a:gd name="connsiteX11" fmla="*/ 662007 w 662007"/>
              <a:gd name="connsiteY11" fmla="*/ 119477 h 704867"/>
              <a:gd name="connsiteX0" fmla="*/ 662007 w 662007"/>
              <a:gd name="connsiteY0" fmla="*/ 119477 h 683168"/>
              <a:gd name="connsiteX1" fmla="*/ 346179 w 662007"/>
              <a:gd name="connsiteY1" fmla="*/ 0 h 683168"/>
              <a:gd name="connsiteX2" fmla="*/ 92960 w 662007"/>
              <a:gd name="connsiteY2" fmla="*/ 84404 h 683168"/>
              <a:gd name="connsiteX3" fmla="*/ 86391 w 662007"/>
              <a:gd name="connsiteY3" fmla="*/ 286497 h 683168"/>
              <a:gd name="connsiteX4" fmla="*/ 2016 w 662007"/>
              <a:gd name="connsiteY4" fmla="*/ 448978 h 683168"/>
              <a:gd name="connsiteX5" fmla="*/ 32300 w 662007"/>
              <a:gd name="connsiteY5" fmla="*/ 489983 h 683168"/>
              <a:gd name="connsiteX6" fmla="*/ 106998 w 662007"/>
              <a:gd name="connsiteY6" fmla="*/ 441045 h 683168"/>
              <a:gd name="connsiteX7" fmla="*/ 218748 w 662007"/>
              <a:gd name="connsiteY7" fmla="*/ 493947 h 683168"/>
              <a:gd name="connsiteX8" fmla="*/ 271877 w 662007"/>
              <a:gd name="connsiteY8" fmla="*/ 635821 h 683168"/>
              <a:gd name="connsiteX9" fmla="*/ 477910 w 662007"/>
              <a:gd name="connsiteY9" fmla="*/ 683168 h 683168"/>
              <a:gd name="connsiteX10" fmla="*/ 630108 w 662007"/>
              <a:gd name="connsiteY10" fmla="*/ 652463 h 683168"/>
              <a:gd name="connsiteX11" fmla="*/ 662007 w 662007"/>
              <a:gd name="connsiteY11" fmla="*/ 119477 h 683168"/>
              <a:gd name="connsiteX0" fmla="*/ 662007 w 662007"/>
              <a:gd name="connsiteY0" fmla="*/ 119477 h 686117"/>
              <a:gd name="connsiteX1" fmla="*/ 346179 w 662007"/>
              <a:gd name="connsiteY1" fmla="*/ 0 h 686117"/>
              <a:gd name="connsiteX2" fmla="*/ 92960 w 662007"/>
              <a:gd name="connsiteY2" fmla="*/ 84404 h 686117"/>
              <a:gd name="connsiteX3" fmla="*/ 86391 w 662007"/>
              <a:gd name="connsiteY3" fmla="*/ 286497 h 686117"/>
              <a:gd name="connsiteX4" fmla="*/ 2016 w 662007"/>
              <a:gd name="connsiteY4" fmla="*/ 448978 h 686117"/>
              <a:gd name="connsiteX5" fmla="*/ 32300 w 662007"/>
              <a:gd name="connsiteY5" fmla="*/ 489983 h 686117"/>
              <a:gd name="connsiteX6" fmla="*/ 106998 w 662007"/>
              <a:gd name="connsiteY6" fmla="*/ 441045 h 686117"/>
              <a:gd name="connsiteX7" fmla="*/ 218748 w 662007"/>
              <a:gd name="connsiteY7" fmla="*/ 493947 h 686117"/>
              <a:gd name="connsiteX8" fmla="*/ 271877 w 662007"/>
              <a:gd name="connsiteY8" fmla="*/ 635821 h 686117"/>
              <a:gd name="connsiteX9" fmla="*/ 390334 w 662007"/>
              <a:gd name="connsiteY9" fmla="*/ 680592 h 686117"/>
              <a:gd name="connsiteX10" fmla="*/ 477910 w 662007"/>
              <a:gd name="connsiteY10" fmla="*/ 683168 h 686117"/>
              <a:gd name="connsiteX11" fmla="*/ 630108 w 662007"/>
              <a:gd name="connsiteY11" fmla="*/ 652463 h 686117"/>
              <a:gd name="connsiteX12" fmla="*/ 662007 w 662007"/>
              <a:gd name="connsiteY12" fmla="*/ 119477 h 686117"/>
              <a:gd name="connsiteX0" fmla="*/ 662007 w 662007"/>
              <a:gd name="connsiteY0" fmla="*/ 119477 h 703674"/>
              <a:gd name="connsiteX1" fmla="*/ 346179 w 662007"/>
              <a:gd name="connsiteY1" fmla="*/ 0 h 703674"/>
              <a:gd name="connsiteX2" fmla="*/ 92960 w 662007"/>
              <a:gd name="connsiteY2" fmla="*/ 84404 h 703674"/>
              <a:gd name="connsiteX3" fmla="*/ 86391 w 662007"/>
              <a:gd name="connsiteY3" fmla="*/ 286497 h 703674"/>
              <a:gd name="connsiteX4" fmla="*/ 2016 w 662007"/>
              <a:gd name="connsiteY4" fmla="*/ 448978 h 703674"/>
              <a:gd name="connsiteX5" fmla="*/ 32300 w 662007"/>
              <a:gd name="connsiteY5" fmla="*/ 489983 h 703674"/>
              <a:gd name="connsiteX6" fmla="*/ 106998 w 662007"/>
              <a:gd name="connsiteY6" fmla="*/ 441045 h 703674"/>
              <a:gd name="connsiteX7" fmla="*/ 218748 w 662007"/>
              <a:gd name="connsiteY7" fmla="*/ 493947 h 703674"/>
              <a:gd name="connsiteX8" fmla="*/ 271877 w 662007"/>
              <a:gd name="connsiteY8" fmla="*/ 635821 h 703674"/>
              <a:gd name="connsiteX9" fmla="*/ 390334 w 662007"/>
              <a:gd name="connsiteY9" fmla="*/ 680592 h 703674"/>
              <a:gd name="connsiteX10" fmla="*/ 630108 w 662007"/>
              <a:gd name="connsiteY10" fmla="*/ 652463 h 703674"/>
              <a:gd name="connsiteX11" fmla="*/ 662007 w 662007"/>
              <a:gd name="connsiteY11" fmla="*/ 119477 h 703674"/>
              <a:gd name="connsiteX0" fmla="*/ 662007 w 662007"/>
              <a:gd name="connsiteY0" fmla="*/ 119477 h 680592"/>
              <a:gd name="connsiteX1" fmla="*/ 346179 w 662007"/>
              <a:gd name="connsiteY1" fmla="*/ 0 h 680592"/>
              <a:gd name="connsiteX2" fmla="*/ 92960 w 662007"/>
              <a:gd name="connsiteY2" fmla="*/ 84404 h 680592"/>
              <a:gd name="connsiteX3" fmla="*/ 86391 w 662007"/>
              <a:gd name="connsiteY3" fmla="*/ 286497 h 680592"/>
              <a:gd name="connsiteX4" fmla="*/ 2016 w 662007"/>
              <a:gd name="connsiteY4" fmla="*/ 448978 h 680592"/>
              <a:gd name="connsiteX5" fmla="*/ 32300 w 662007"/>
              <a:gd name="connsiteY5" fmla="*/ 489983 h 680592"/>
              <a:gd name="connsiteX6" fmla="*/ 106998 w 662007"/>
              <a:gd name="connsiteY6" fmla="*/ 441045 h 680592"/>
              <a:gd name="connsiteX7" fmla="*/ 218748 w 662007"/>
              <a:gd name="connsiteY7" fmla="*/ 493947 h 680592"/>
              <a:gd name="connsiteX8" fmla="*/ 271877 w 662007"/>
              <a:gd name="connsiteY8" fmla="*/ 635821 h 680592"/>
              <a:gd name="connsiteX9" fmla="*/ 390334 w 662007"/>
              <a:gd name="connsiteY9" fmla="*/ 680592 h 680592"/>
              <a:gd name="connsiteX10" fmla="*/ 630108 w 662007"/>
              <a:gd name="connsiteY10" fmla="*/ 652463 h 680592"/>
              <a:gd name="connsiteX11" fmla="*/ 662007 w 662007"/>
              <a:gd name="connsiteY11" fmla="*/ 119477 h 680592"/>
              <a:gd name="connsiteX0" fmla="*/ 662007 w 662007"/>
              <a:gd name="connsiteY0" fmla="*/ 119477 h 700070"/>
              <a:gd name="connsiteX1" fmla="*/ 346179 w 662007"/>
              <a:gd name="connsiteY1" fmla="*/ 0 h 700070"/>
              <a:gd name="connsiteX2" fmla="*/ 92960 w 662007"/>
              <a:gd name="connsiteY2" fmla="*/ 84404 h 700070"/>
              <a:gd name="connsiteX3" fmla="*/ 86391 w 662007"/>
              <a:gd name="connsiteY3" fmla="*/ 286497 h 700070"/>
              <a:gd name="connsiteX4" fmla="*/ 2016 w 662007"/>
              <a:gd name="connsiteY4" fmla="*/ 448978 h 700070"/>
              <a:gd name="connsiteX5" fmla="*/ 32300 w 662007"/>
              <a:gd name="connsiteY5" fmla="*/ 489983 h 700070"/>
              <a:gd name="connsiteX6" fmla="*/ 106998 w 662007"/>
              <a:gd name="connsiteY6" fmla="*/ 441045 h 700070"/>
              <a:gd name="connsiteX7" fmla="*/ 218748 w 662007"/>
              <a:gd name="connsiteY7" fmla="*/ 493947 h 700070"/>
              <a:gd name="connsiteX8" fmla="*/ 271877 w 662007"/>
              <a:gd name="connsiteY8" fmla="*/ 635821 h 700070"/>
              <a:gd name="connsiteX9" fmla="*/ 390334 w 662007"/>
              <a:gd name="connsiteY9" fmla="*/ 680592 h 700070"/>
              <a:gd name="connsiteX10" fmla="*/ 630108 w 662007"/>
              <a:gd name="connsiteY10" fmla="*/ 652463 h 700070"/>
              <a:gd name="connsiteX11" fmla="*/ 662007 w 662007"/>
              <a:gd name="connsiteY11" fmla="*/ 119477 h 700070"/>
              <a:gd name="connsiteX0" fmla="*/ 662007 w 662007"/>
              <a:gd name="connsiteY0" fmla="*/ 119477 h 700070"/>
              <a:gd name="connsiteX1" fmla="*/ 346179 w 662007"/>
              <a:gd name="connsiteY1" fmla="*/ 0 h 700070"/>
              <a:gd name="connsiteX2" fmla="*/ 92960 w 662007"/>
              <a:gd name="connsiteY2" fmla="*/ 84404 h 700070"/>
              <a:gd name="connsiteX3" fmla="*/ 86391 w 662007"/>
              <a:gd name="connsiteY3" fmla="*/ 286497 h 700070"/>
              <a:gd name="connsiteX4" fmla="*/ 2016 w 662007"/>
              <a:gd name="connsiteY4" fmla="*/ 448978 h 700070"/>
              <a:gd name="connsiteX5" fmla="*/ 32300 w 662007"/>
              <a:gd name="connsiteY5" fmla="*/ 489983 h 700070"/>
              <a:gd name="connsiteX6" fmla="*/ 106998 w 662007"/>
              <a:gd name="connsiteY6" fmla="*/ 441045 h 700070"/>
              <a:gd name="connsiteX7" fmla="*/ 218748 w 662007"/>
              <a:gd name="connsiteY7" fmla="*/ 493947 h 700070"/>
              <a:gd name="connsiteX8" fmla="*/ 271877 w 662007"/>
              <a:gd name="connsiteY8" fmla="*/ 635821 h 700070"/>
              <a:gd name="connsiteX9" fmla="*/ 385182 w 662007"/>
              <a:gd name="connsiteY9" fmla="*/ 680592 h 700070"/>
              <a:gd name="connsiteX10" fmla="*/ 630108 w 662007"/>
              <a:gd name="connsiteY10" fmla="*/ 652463 h 700070"/>
              <a:gd name="connsiteX11" fmla="*/ 662007 w 662007"/>
              <a:gd name="connsiteY11" fmla="*/ 119477 h 700070"/>
              <a:gd name="connsiteX0" fmla="*/ 662007 w 662007"/>
              <a:gd name="connsiteY0" fmla="*/ 119477 h 700070"/>
              <a:gd name="connsiteX1" fmla="*/ 346179 w 662007"/>
              <a:gd name="connsiteY1" fmla="*/ 0 h 700070"/>
              <a:gd name="connsiteX2" fmla="*/ 92960 w 662007"/>
              <a:gd name="connsiteY2" fmla="*/ 84404 h 700070"/>
              <a:gd name="connsiteX3" fmla="*/ 86391 w 662007"/>
              <a:gd name="connsiteY3" fmla="*/ 286497 h 700070"/>
              <a:gd name="connsiteX4" fmla="*/ 2016 w 662007"/>
              <a:gd name="connsiteY4" fmla="*/ 448978 h 700070"/>
              <a:gd name="connsiteX5" fmla="*/ 32300 w 662007"/>
              <a:gd name="connsiteY5" fmla="*/ 489983 h 700070"/>
              <a:gd name="connsiteX6" fmla="*/ 106998 w 662007"/>
              <a:gd name="connsiteY6" fmla="*/ 441045 h 700070"/>
              <a:gd name="connsiteX7" fmla="*/ 218748 w 662007"/>
              <a:gd name="connsiteY7" fmla="*/ 493947 h 700070"/>
              <a:gd name="connsiteX8" fmla="*/ 271877 w 662007"/>
              <a:gd name="connsiteY8" fmla="*/ 635821 h 700070"/>
              <a:gd name="connsiteX9" fmla="*/ 385182 w 662007"/>
              <a:gd name="connsiteY9" fmla="*/ 680592 h 700070"/>
              <a:gd name="connsiteX10" fmla="*/ 630108 w 662007"/>
              <a:gd name="connsiteY10" fmla="*/ 652463 h 700070"/>
              <a:gd name="connsiteX11" fmla="*/ 662007 w 662007"/>
              <a:gd name="connsiteY11" fmla="*/ 119477 h 700070"/>
              <a:gd name="connsiteX0" fmla="*/ 662007 w 662007"/>
              <a:gd name="connsiteY0" fmla="*/ 119477 h 700070"/>
              <a:gd name="connsiteX1" fmla="*/ 346179 w 662007"/>
              <a:gd name="connsiteY1" fmla="*/ 0 h 700070"/>
              <a:gd name="connsiteX2" fmla="*/ 92960 w 662007"/>
              <a:gd name="connsiteY2" fmla="*/ 84404 h 700070"/>
              <a:gd name="connsiteX3" fmla="*/ 86391 w 662007"/>
              <a:gd name="connsiteY3" fmla="*/ 286497 h 700070"/>
              <a:gd name="connsiteX4" fmla="*/ 2016 w 662007"/>
              <a:gd name="connsiteY4" fmla="*/ 448978 h 700070"/>
              <a:gd name="connsiteX5" fmla="*/ 32300 w 662007"/>
              <a:gd name="connsiteY5" fmla="*/ 489983 h 700070"/>
              <a:gd name="connsiteX6" fmla="*/ 106998 w 662007"/>
              <a:gd name="connsiteY6" fmla="*/ 441045 h 700070"/>
              <a:gd name="connsiteX7" fmla="*/ 218748 w 662007"/>
              <a:gd name="connsiteY7" fmla="*/ 493947 h 700070"/>
              <a:gd name="connsiteX8" fmla="*/ 271877 w 662007"/>
              <a:gd name="connsiteY8" fmla="*/ 635821 h 700070"/>
              <a:gd name="connsiteX9" fmla="*/ 385182 w 662007"/>
              <a:gd name="connsiteY9" fmla="*/ 680592 h 700070"/>
              <a:gd name="connsiteX10" fmla="*/ 630108 w 662007"/>
              <a:gd name="connsiteY10" fmla="*/ 652463 h 700070"/>
              <a:gd name="connsiteX11" fmla="*/ 662007 w 662007"/>
              <a:gd name="connsiteY11" fmla="*/ 119477 h 700070"/>
              <a:gd name="connsiteX0" fmla="*/ 662007 w 662007"/>
              <a:gd name="connsiteY0" fmla="*/ 119477 h 700070"/>
              <a:gd name="connsiteX1" fmla="*/ 346179 w 662007"/>
              <a:gd name="connsiteY1" fmla="*/ 0 h 700070"/>
              <a:gd name="connsiteX2" fmla="*/ 92960 w 662007"/>
              <a:gd name="connsiteY2" fmla="*/ 84404 h 700070"/>
              <a:gd name="connsiteX3" fmla="*/ 86391 w 662007"/>
              <a:gd name="connsiteY3" fmla="*/ 286497 h 700070"/>
              <a:gd name="connsiteX4" fmla="*/ 2016 w 662007"/>
              <a:gd name="connsiteY4" fmla="*/ 448978 h 700070"/>
              <a:gd name="connsiteX5" fmla="*/ 32300 w 662007"/>
              <a:gd name="connsiteY5" fmla="*/ 489983 h 700070"/>
              <a:gd name="connsiteX6" fmla="*/ 106998 w 662007"/>
              <a:gd name="connsiteY6" fmla="*/ 441045 h 700070"/>
              <a:gd name="connsiteX7" fmla="*/ 218748 w 662007"/>
              <a:gd name="connsiteY7" fmla="*/ 493947 h 700070"/>
              <a:gd name="connsiteX8" fmla="*/ 271877 w 662007"/>
              <a:gd name="connsiteY8" fmla="*/ 635821 h 700070"/>
              <a:gd name="connsiteX9" fmla="*/ 385182 w 662007"/>
              <a:gd name="connsiteY9" fmla="*/ 680592 h 700070"/>
              <a:gd name="connsiteX10" fmla="*/ 630108 w 662007"/>
              <a:gd name="connsiteY10" fmla="*/ 652463 h 700070"/>
              <a:gd name="connsiteX11" fmla="*/ 662007 w 662007"/>
              <a:gd name="connsiteY11" fmla="*/ 119477 h 700070"/>
              <a:gd name="connsiteX0" fmla="*/ 662007 w 666674"/>
              <a:gd name="connsiteY0" fmla="*/ 119477 h 692283"/>
              <a:gd name="connsiteX1" fmla="*/ 346179 w 666674"/>
              <a:gd name="connsiteY1" fmla="*/ 0 h 692283"/>
              <a:gd name="connsiteX2" fmla="*/ 92960 w 666674"/>
              <a:gd name="connsiteY2" fmla="*/ 84404 h 692283"/>
              <a:gd name="connsiteX3" fmla="*/ 86391 w 666674"/>
              <a:gd name="connsiteY3" fmla="*/ 286497 h 692283"/>
              <a:gd name="connsiteX4" fmla="*/ 2016 w 666674"/>
              <a:gd name="connsiteY4" fmla="*/ 448978 h 692283"/>
              <a:gd name="connsiteX5" fmla="*/ 32300 w 666674"/>
              <a:gd name="connsiteY5" fmla="*/ 489983 h 692283"/>
              <a:gd name="connsiteX6" fmla="*/ 106998 w 666674"/>
              <a:gd name="connsiteY6" fmla="*/ 441045 h 692283"/>
              <a:gd name="connsiteX7" fmla="*/ 218748 w 666674"/>
              <a:gd name="connsiteY7" fmla="*/ 493947 h 692283"/>
              <a:gd name="connsiteX8" fmla="*/ 271877 w 666674"/>
              <a:gd name="connsiteY8" fmla="*/ 635821 h 692283"/>
              <a:gd name="connsiteX9" fmla="*/ 630108 w 666674"/>
              <a:gd name="connsiteY9" fmla="*/ 652463 h 692283"/>
              <a:gd name="connsiteX10" fmla="*/ 662007 w 666674"/>
              <a:gd name="connsiteY10" fmla="*/ 119477 h 692283"/>
              <a:gd name="connsiteX0" fmla="*/ 662007 w 666674"/>
              <a:gd name="connsiteY0" fmla="*/ 119477 h 652463"/>
              <a:gd name="connsiteX1" fmla="*/ 346179 w 666674"/>
              <a:gd name="connsiteY1" fmla="*/ 0 h 652463"/>
              <a:gd name="connsiteX2" fmla="*/ 92960 w 666674"/>
              <a:gd name="connsiteY2" fmla="*/ 84404 h 652463"/>
              <a:gd name="connsiteX3" fmla="*/ 86391 w 666674"/>
              <a:gd name="connsiteY3" fmla="*/ 286497 h 652463"/>
              <a:gd name="connsiteX4" fmla="*/ 2016 w 666674"/>
              <a:gd name="connsiteY4" fmla="*/ 448978 h 652463"/>
              <a:gd name="connsiteX5" fmla="*/ 32300 w 666674"/>
              <a:gd name="connsiteY5" fmla="*/ 489983 h 652463"/>
              <a:gd name="connsiteX6" fmla="*/ 106998 w 666674"/>
              <a:gd name="connsiteY6" fmla="*/ 441045 h 652463"/>
              <a:gd name="connsiteX7" fmla="*/ 218748 w 666674"/>
              <a:gd name="connsiteY7" fmla="*/ 493947 h 652463"/>
              <a:gd name="connsiteX8" fmla="*/ 271877 w 666674"/>
              <a:gd name="connsiteY8" fmla="*/ 635821 h 652463"/>
              <a:gd name="connsiteX9" fmla="*/ 630108 w 666674"/>
              <a:gd name="connsiteY9" fmla="*/ 652463 h 652463"/>
              <a:gd name="connsiteX10" fmla="*/ 662007 w 666674"/>
              <a:gd name="connsiteY10" fmla="*/ 119477 h 652463"/>
              <a:gd name="connsiteX0" fmla="*/ 662007 w 662007"/>
              <a:gd name="connsiteY0" fmla="*/ 119477 h 652463"/>
              <a:gd name="connsiteX1" fmla="*/ 346179 w 662007"/>
              <a:gd name="connsiteY1" fmla="*/ 0 h 652463"/>
              <a:gd name="connsiteX2" fmla="*/ 92960 w 662007"/>
              <a:gd name="connsiteY2" fmla="*/ 84404 h 652463"/>
              <a:gd name="connsiteX3" fmla="*/ 86391 w 662007"/>
              <a:gd name="connsiteY3" fmla="*/ 286497 h 652463"/>
              <a:gd name="connsiteX4" fmla="*/ 2016 w 662007"/>
              <a:gd name="connsiteY4" fmla="*/ 448978 h 652463"/>
              <a:gd name="connsiteX5" fmla="*/ 32300 w 662007"/>
              <a:gd name="connsiteY5" fmla="*/ 489983 h 652463"/>
              <a:gd name="connsiteX6" fmla="*/ 106998 w 662007"/>
              <a:gd name="connsiteY6" fmla="*/ 441045 h 652463"/>
              <a:gd name="connsiteX7" fmla="*/ 218748 w 662007"/>
              <a:gd name="connsiteY7" fmla="*/ 493947 h 652463"/>
              <a:gd name="connsiteX8" fmla="*/ 271877 w 662007"/>
              <a:gd name="connsiteY8" fmla="*/ 635821 h 652463"/>
              <a:gd name="connsiteX9" fmla="*/ 630108 w 662007"/>
              <a:gd name="connsiteY9" fmla="*/ 652463 h 652463"/>
              <a:gd name="connsiteX10" fmla="*/ 662007 w 662007"/>
              <a:gd name="connsiteY10" fmla="*/ 119477 h 652463"/>
              <a:gd name="connsiteX0" fmla="*/ 662007 w 662007"/>
              <a:gd name="connsiteY0" fmla="*/ 119477 h 652463"/>
              <a:gd name="connsiteX1" fmla="*/ 552608 w 662007"/>
              <a:gd name="connsiteY1" fmla="*/ 77861 h 652463"/>
              <a:gd name="connsiteX2" fmla="*/ 346179 w 662007"/>
              <a:gd name="connsiteY2" fmla="*/ 0 h 652463"/>
              <a:gd name="connsiteX3" fmla="*/ 92960 w 662007"/>
              <a:gd name="connsiteY3" fmla="*/ 84404 h 652463"/>
              <a:gd name="connsiteX4" fmla="*/ 86391 w 662007"/>
              <a:gd name="connsiteY4" fmla="*/ 286497 h 652463"/>
              <a:gd name="connsiteX5" fmla="*/ 2016 w 662007"/>
              <a:gd name="connsiteY5" fmla="*/ 448978 h 652463"/>
              <a:gd name="connsiteX6" fmla="*/ 32300 w 662007"/>
              <a:gd name="connsiteY6" fmla="*/ 489983 h 652463"/>
              <a:gd name="connsiteX7" fmla="*/ 106998 w 662007"/>
              <a:gd name="connsiteY7" fmla="*/ 441045 h 652463"/>
              <a:gd name="connsiteX8" fmla="*/ 218748 w 662007"/>
              <a:gd name="connsiteY8" fmla="*/ 493947 h 652463"/>
              <a:gd name="connsiteX9" fmla="*/ 271877 w 662007"/>
              <a:gd name="connsiteY9" fmla="*/ 635821 h 652463"/>
              <a:gd name="connsiteX10" fmla="*/ 630108 w 662007"/>
              <a:gd name="connsiteY10" fmla="*/ 652463 h 652463"/>
              <a:gd name="connsiteX11" fmla="*/ 662007 w 662007"/>
              <a:gd name="connsiteY11" fmla="*/ 119477 h 652463"/>
              <a:gd name="connsiteX0" fmla="*/ 662007 w 662007"/>
              <a:gd name="connsiteY0" fmla="*/ 119477 h 652463"/>
              <a:gd name="connsiteX1" fmla="*/ 552608 w 662007"/>
              <a:gd name="connsiteY1" fmla="*/ 77861 h 652463"/>
              <a:gd name="connsiteX2" fmla="*/ 498517 w 662007"/>
              <a:gd name="connsiteY2" fmla="*/ 57254 h 652463"/>
              <a:gd name="connsiteX3" fmla="*/ 346179 w 662007"/>
              <a:gd name="connsiteY3" fmla="*/ 0 h 652463"/>
              <a:gd name="connsiteX4" fmla="*/ 92960 w 662007"/>
              <a:gd name="connsiteY4" fmla="*/ 84404 h 652463"/>
              <a:gd name="connsiteX5" fmla="*/ 86391 w 662007"/>
              <a:gd name="connsiteY5" fmla="*/ 286497 h 652463"/>
              <a:gd name="connsiteX6" fmla="*/ 2016 w 662007"/>
              <a:gd name="connsiteY6" fmla="*/ 448978 h 652463"/>
              <a:gd name="connsiteX7" fmla="*/ 32300 w 662007"/>
              <a:gd name="connsiteY7" fmla="*/ 489983 h 652463"/>
              <a:gd name="connsiteX8" fmla="*/ 106998 w 662007"/>
              <a:gd name="connsiteY8" fmla="*/ 441045 h 652463"/>
              <a:gd name="connsiteX9" fmla="*/ 218748 w 662007"/>
              <a:gd name="connsiteY9" fmla="*/ 493947 h 652463"/>
              <a:gd name="connsiteX10" fmla="*/ 271877 w 662007"/>
              <a:gd name="connsiteY10" fmla="*/ 635821 h 652463"/>
              <a:gd name="connsiteX11" fmla="*/ 630108 w 662007"/>
              <a:gd name="connsiteY11" fmla="*/ 652463 h 652463"/>
              <a:gd name="connsiteX12" fmla="*/ 662007 w 662007"/>
              <a:gd name="connsiteY12" fmla="*/ 119477 h 652463"/>
              <a:gd name="connsiteX0" fmla="*/ 662007 w 662007"/>
              <a:gd name="connsiteY0" fmla="*/ 119477 h 652463"/>
              <a:gd name="connsiteX1" fmla="*/ 552608 w 662007"/>
              <a:gd name="connsiteY1" fmla="*/ 77861 h 652463"/>
              <a:gd name="connsiteX2" fmla="*/ 495941 w 662007"/>
              <a:gd name="connsiteY2" fmla="*/ 119073 h 652463"/>
              <a:gd name="connsiteX3" fmla="*/ 346179 w 662007"/>
              <a:gd name="connsiteY3" fmla="*/ 0 h 652463"/>
              <a:gd name="connsiteX4" fmla="*/ 92960 w 662007"/>
              <a:gd name="connsiteY4" fmla="*/ 84404 h 652463"/>
              <a:gd name="connsiteX5" fmla="*/ 86391 w 662007"/>
              <a:gd name="connsiteY5" fmla="*/ 286497 h 652463"/>
              <a:gd name="connsiteX6" fmla="*/ 2016 w 662007"/>
              <a:gd name="connsiteY6" fmla="*/ 448978 h 652463"/>
              <a:gd name="connsiteX7" fmla="*/ 32300 w 662007"/>
              <a:gd name="connsiteY7" fmla="*/ 489983 h 652463"/>
              <a:gd name="connsiteX8" fmla="*/ 106998 w 662007"/>
              <a:gd name="connsiteY8" fmla="*/ 441045 h 652463"/>
              <a:gd name="connsiteX9" fmla="*/ 218748 w 662007"/>
              <a:gd name="connsiteY9" fmla="*/ 493947 h 652463"/>
              <a:gd name="connsiteX10" fmla="*/ 271877 w 662007"/>
              <a:gd name="connsiteY10" fmla="*/ 635821 h 652463"/>
              <a:gd name="connsiteX11" fmla="*/ 630108 w 662007"/>
              <a:gd name="connsiteY11" fmla="*/ 652463 h 652463"/>
              <a:gd name="connsiteX12" fmla="*/ 662007 w 662007"/>
              <a:gd name="connsiteY12" fmla="*/ 119477 h 652463"/>
              <a:gd name="connsiteX0" fmla="*/ 662007 w 662007"/>
              <a:gd name="connsiteY0" fmla="*/ 119477 h 652463"/>
              <a:gd name="connsiteX1" fmla="*/ 552608 w 662007"/>
              <a:gd name="connsiteY1" fmla="*/ 77861 h 652463"/>
              <a:gd name="connsiteX2" fmla="*/ 495941 w 662007"/>
              <a:gd name="connsiteY2" fmla="*/ 119073 h 652463"/>
              <a:gd name="connsiteX3" fmla="*/ 416092 w 662007"/>
              <a:gd name="connsiteY3" fmla="*/ 57254 h 652463"/>
              <a:gd name="connsiteX4" fmla="*/ 346179 w 662007"/>
              <a:gd name="connsiteY4" fmla="*/ 0 h 652463"/>
              <a:gd name="connsiteX5" fmla="*/ 92960 w 662007"/>
              <a:gd name="connsiteY5" fmla="*/ 84404 h 652463"/>
              <a:gd name="connsiteX6" fmla="*/ 86391 w 662007"/>
              <a:gd name="connsiteY6" fmla="*/ 286497 h 652463"/>
              <a:gd name="connsiteX7" fmla="*/ 2016 w 662007"/>
              <a:gd name="connsiteY7" fmla="*/ 448978 h 652463"/>
              <a:gd name="connsiteX8" fmla="*/ 32300 w 662007"/>
              <a:gd name="connsiteY8" fmla="*/ 489983 h 652463"/>
              <a:gd name="connsiteX9" fmla="*/ 106998 w 662007"/>
              <a:gd name="connsiteY9" fmla="*/ 441045 h 652463"/>
              <a:gd name="connsiteX10" fmla="*/ 218748 w 662007"/>
              <a:gd name="connsiteY10" fmla="*/ 493947 h 652463"/>
              <a:gd name="connsiteX11" fmla="*/ 271877 w 662007"/>
              <a:gd name="connsiteY11" fmla="*/ 635821 h 652463"/>
              <a:gd name="connsiteX12" fmla="*/ 630108 w 662007"/>
              <a:gd name="connsiteY12" fmla="*/ 652463 h 652463"/>
              <a:gd name="connsiteX13" fmla="*/ 662007 w 662007"/>
              <a:gd name="connsiteY13" fmla="*/ 119477 h 652463"/>
              <a:gd name="connsiteX0" fmla="*/ 662007 w 662007"/>
              <a:gd name="connsiteY0" fmla="*/ 119477 h 652463"/>
              <a:gd name="connsiteX1" fmla="*/ 552608 w 662007"/>
              <a:gd name="connsiteY1" fmla="*/ 77861 h 652463"/>
              <a:gd name="connsiteX2" fmla="*/ 495941 w 662007"/>
              <a:gd name="connsiteY2" fmla="*/ 119073 h 652463"/>
              <a:gd name="connsiteX3" fmla="*/ 449577 w 662007"/>
              <a:gd name="connsiteY3" fmla="*/ 31496 h 652463"/>
              <a:gd name="connsiteX4" fmla="*/ 346179 w 662007"/>
              <a:gd name="connsiteY4" fmla="*/ 0 h 652463"/>
              <a:gd name="connsiteX5" fmla="*/ 92960 w 662007"/>
              <a:gd name="connsiteY5" fmla="*/ 84404 h 652463"/>
              <a:gd name="connsiteX6" fmla="*/ 86391 w 662007"/>
              <a:gd name="connsiteY6" fmla="*/ 286497 h 652463"/>
              <a:gd name="connsiteX7" fmla="*/ 2016 w 662007"/>
              <a:gd name="connsiteY7" fmla="*/ 448978 h 652463"/>
              <a:gd name="connsiteX8" fmla="*/ 32300 w 662007"/>
              <a:gd name="connsiteY8" fmla="*/ 489983 h 652463"/>
              <a:gd name="connsiteX9" fmla="*/ 106998 w 662007"/>
              <a:gd name="connsiteY9" fmla="*/ 441045 h 652463"/>
              <a:gd name="connsiteX10" fmla="*/ 218748 w 662007"/>
              <a:gd name="connsiteY10" fmla="*/ 493947 h 652463"/>
              <a:gd name="connsiteX11" fmla="*/ 271877 w 662007"/>
              <a:gd name="connsiteY11" fmla="*/ 635821 h 652463"/>
              <a:gd name="connsiteX12" fmla="*/ 630108 w 662007"/>
              <a:gd name="connsiteY12" fmla="*/ 652463 h 652463"/>
              <a:gd name="connsiteX13" fmla="*/ 662007 w 662007"/>
              <a:gd name="connsiteY13" fmla="*/ 119477 h 652463"/>
              <a:gd name="connsiteX0" fmla="*/ 662007 w 662007"/>
              <a:gd name="connsiteY0" fmla="*/ 119477 h 652463"/>
              <a:gd name="connsiteX1" fmla="*/ 552608 w 662007"/>
              <a:gd name="connsiteY1" fmla="*/ 77861 h 652463"/>
              <a:gd name="connsiteX2" fmla="*/ 477911 w 662007"/>
              <a:gd name="connsiteY2" fmla="*/ 144831 h 652463"/>
              <a:gd name="connsiteX3" fmla="*/ 449577 w 662007"/>
              <a:gd name="connsiteY3" fmla="*/ 31496 h 652463"/>
              <a:gd name="connsiteX4" fmla="*/ 346179 w 662007"/>
              <a:gd name="connsiteY4" fmla="*/ 0 h 652463"/>
              <a:gd name="connsiteX5" fmla="*/ 92960 w 662007"/>
              <a:gd name="connsiteY5" fmla="*/ 84404 h 652463"/>
              <a:gd name="connsiteX6" fmla="*/ 86391 w 662007"/>
              <a:gd name="connsiteY6" fmla="*/ 286497 h 652463"/>
              <a:gd name="connsiteX7" fmla="*/ 2016 w 662007"/>
              <a:gd name="connsiteY7" fmla="*/ 448978 h 652463"/>
              <a:gd name="connsiteX8" fmla="*/ 32300 w 662007"/>
              <a:gd name="connsiteY8" fmla="*/ 489983 h 652463"/>
              <a:gd name="connsiteX9" fmla="*/ 106998 w 662007"/>
              <a:gd name="connsiteY9" fmla="*/ 441045 h 652463"/>
              <a:gd name="connsiteX10" fmla="*/ 218748 w 662007"/>
              <a:gd name="connsiteY10" fmla="*/ 493947 h 652463"/>
              <a:gd name="connsiteX11" fmla="*/ 271877 w 662007"/>
              <a:gd name="connsiteY11" fmla="*/ 635821 h 652463"/>
              <a:gd name="connsiteX12" fmla="*/ 630108 w 662007"/>
              <a:gd name="connsiteY12" fmla="*/ 652463 h 652463"/>
              <a:gd name="connsiteX13" fmla="*/ 662007 w 662007"/>
              <a:gd name="connsiteY13" fmla="*/ 119477 h 652463"/>
              <a:gd name="connsiteX0" fmla="*/ 662007 w 662007"/>
              <a:gd name="connsiteY0" fmla="*/ 111749 h 644735"/>
              <a:gd name="connsiteX1" fmla="*/ 552608 w 662007"/>
              <a:gd name="connsiteY1" fmla="*/ 70133 h 644735"/>
              <a:gd name="connsiteX2" fmla="*/ 477911 w 662007"/>
              <a:gd name="connsiteY2" fmla="*/ 137103 h 644735"/>
              <a:gd name="connsiteX3" fmla="*/ 449577 w 662007"/>
              <a:gd name="connsiteY3" fmla="*/ 23768 h 644735"/>
              <a:gd name="connsiteX4" fmla="*/ 284361 w 662007"/>
              <a:gd name="connsiteY4" fmla="*/ 0 h 644735"/>
              <a:gd name="connsiteX5" fmla="*/ 92960 w 662007"/>
              <a:gd name="connsiteY5" fmla="*/ 76676 h 644735"/>
              <a:gd name="connsiteX6" fmla="*/ 86391 w 662007"/>
              <a:gd name="connsiteY6" fmla="*/ 278769 h 644735"/>
              <a:gd name="connsiteX7" fmla="*/ 2016 w 662007"/>
              <a:gd name="connsiteY7" fmla="*/ 441250 h 644735"/>
              <a:gd name="connsiteX8" fmla="*/ 32300 w 662007"/>
              <a:gd name="connsiteY8" fmla="*/ 482255 h 644735"/>
              <a:gd name="connsiteX9" fmla="*/ 106998 w 662007"/>
              <a:gd name="connsiteY9" fmla="*/ 433317 h 644735"/>
              <a:gd name="connsiteX10" fmla="*/ 218748 w 662007"/>
              <a:gd name="connsiteY10" fmla="*/ 486219 h 644735"/>
              <a:gd name="connsiteX11" fmla="*/ 271877 w 662007"/>
              <a:gd name="connsiteY11" fmla="*/ 628093 h 644735"/>
              <a:gd name="connsiteX12" fmla="*/ 630108 w 662007"/>
              <a:gd name="connsiteY12" fmla="*/ 644735 h 644735"/>
              <a:gd name="connsiteX13" fmla="*/ 662007 w 662007"/>
              <a:gd name="connsiteY13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50465 w 662895"/>
              <a:gd name="connsiteY3" fmla="*/ 23768 h 644735"/>
              <a:gd name="connsiteX4" fmla="*/ 285249 w 662895"/>
              <a:gd name="connsiteY4" fmla="*/ 0 h 644735"/>
              <a:gd name="connsiteX5" fmla="*/ 93848 w 662895"/>
              <a:gd name="connsiteY5" fmla="*/ 76676 h 644735"/>
              <a:gd name="connsiteX6" fmla="*/ 102733 w 662895"/>
              <a:gd name="connsiteY6" fmla="*/ 278769 h 644735"/>
              <a:gd name="connsiteX7" fmla="*/ 2904 w 662895"/>
              <a:gd name="connsiteY7" fmla="*/ 441250 h 644735"/>
              <a:gd name="connsiteX8" fmla="*/ 33188 w 662895"/>
              <a:gd name="connsiteY8" fmla="*/ 482255 h 644735"/>
              <a:gd name="connsiteX9" fmla="*/ 107886 w 662895"/>
              <a:gd name="connsiteY9" fmla="*/ 433317 h 644735"/>
              <a:gd name="connsiteX10" fmla="*/ 219636 w 662895"/>
              <a:gd name="connsiteY10" fmla="*/ 486219 h 644735"/>
              <a:gd name="connsiteX11" fmla="*/ 272765 w 662895"/>
              <a:gd name="connsiteY11" fmla="*/ 628093 h 644735"/>
              <a:gd name="connsiteX12" fmla="*/ 630996 w 662895"/>
              <a:gd name="connsiteY12" fmla="*/ 644735 h 644735"/>
              <a:gd name="connsiteX13" fmla="*/ 662895 w 662895"/>
              <a:gd name="connsiteY13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50465 w 662895"/>
              <a:gd name="connsiteY3" fmla="*/ 23768 h 644735"/>
              <a:gd name="connsiteX4" fmla="*/ 285249 w 662895"/>
              <a:gd name="connsiteY4" fmla="*/ 0 h 644735"/>
              <a:gd name="connsiteX5" fmla="*/ 93848 w 662895"/>
              <a:gd name="connsiteY5" fmla="*/ 76676 h 644735"/>
              <a:gd name="connsiteX6" fmla="*/ 102733 w 662895"/>
              <a:gd name="connsiteY6" fmla="*/ 278769 h 644735"/>
              <a:gd name="connsiteX7" fmla="*/ 2904 w 662895"/>
              <a:gd name="connsiteY7" fmla="*/ 441250 h 644735"/>
              <a:gd name="connsiteX8" fmla="*/ 33188 w 662895"/>
              <a:gd name="connsiteY8" fmla="*/ 482255 h 644735"/>
              <a:gd name="connsiteX9" fmla="*/ 92431 w 662895"/>
              <a:gd name="connsiteY9" fmla="*/ 428165 h 644735"/>
              <a:gd name="connsiteX10" fmla="*/ 219636 w 662895"/>
              <a:gd name="connsiteY10" fmla="*/ 486219 h 644735"/>
              <a:gd name="connsiteX11" fmla="*/ 272765 w 662895"/>
              <a:gd name="connsiteY11" fmla="*/ 628093 h 644735"/>
              <a:gd name="connsiteX12" fmla="*/ 630996 w 662895"/>
              <a:gd name="connsiteY12" fmla="*/ 644735 h 644735"/>
              <a:gd name="connsiteX13" fmla="*/ 662895 w 662895"/>
              <a:gd name="connsiteY13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50465 w 662895"/>
              <a:gd name="connsiteY3" fmla="*/ 23768 h 644735"/>
              <a:gd name="connsiteX4" fmla="*/ 285249 w 662895"/>
              <a:gd name="connsiteY4" fmla="*/ 0 h 644735"/>
              <a:gd name="connsiteX5" fmla="*/ 124757 w 662895"/>
              <a:gd name="connsiteY5" fmla="*/ 76676 h 644735"/>
              <a:gd name="connsiteX6" fmla="*/ 102733 w 662895"/>
              <a:gd name="connsiteY6" fmla="*/ 278769 h 644735"/>
              <a:gd name="connsiteX7" fmla="*/ 2904 w 662895"/>
              <a:gd name="connsiteY7" fmla="*/ 441250 h 644735"/>
              <a:gd name="connsiteX8" fmla="*/ 33188 w 662895"/>
              <a:gd name="connsiteY8" fmla="*/ 482255 h 644735"/>
              <a:gd name="connsiteX9" fmla="*/ 92431 w 662895"/>
              <a:gd name="connsiteY9" fmla="*/ 428165 h 644735"/>
              <a:gd name="connsiteX10" fmla="*/ 219636 w 662895"/>
              <a:gd name="connsiteY10" fmla="*/ 486219 h 644735"/>
              <a:gd name="connsiteX11" fmla="*/ 272765 w 662895"/>
              <a:gd name="connsiteY11" fmla="*/ 628093 h 644735"/>
              <a:gd name="connsiteX12" fmla="*/ 630996 w 662895"/>
              <a:gd name="connsiteY12" fmla="*/ 644735 h 644735"/>
              <a:gd name="connsiteX13" fmla="*/ 662895 w 662895"/>
              <a:gd name="connsiteY13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14405 w 662895"/>
              <a:gd name="connsiteY3" fmla="*/ 18617 h 644735"/>
              <a:gd name="connsiteX4" fmla="*/ 285249 w 662895"/>
              <a:gd name="connsiteY4" fmla="*/ 0 h 644735"/>
              <a:gd name="connsiteX5" fmla="*/ 124757 w 662895"/>
              <a:gd name="connsiteY5" fmla="*/ 76676 h 644735"/>
              <a:gd name="connsiteX6" fmla="*/ 102733 w 662895"/>
              <a:gd name="connsiteY6" fmla="*/ 278769 h 644735"/>
              <a:gd name="connsiteX7" fmla="*/ 2904 w 662895"/>
              <a:gd name="connsiteY7" fmla="*/ 441250 h 644735"/>
              <a:gd name="connsiteX8" fmla="*/ 33188 w 662895"/>
              <a:gd name="connsiteY8" fmla="*/ 482255 h 644735"/>
              <a:gd name="connsiteX9" fmla="*/ 92431 w 662895"/>
              <a:gd name="connsiteY9" fmla="*/ 428165 h 644735"/>
              <a:gd name="connsiteX10" fmla="*/ 219636 w 662895"/>
              <a:gd name="connsiteY10" fmla="*/ 486219 h 644735"/>
              <a:gd name="connsiteX11" fmla="*/ 272765 w 662895"/>
              <a:gd name="connsiteY11" fmla="*/ 628093 h 644735"/>
              <a:gd name="connsiteX12" fmla="*/ 630996 w 662895"/>
              <a:gd name="connsiteY12" fmla="*/ 644735 h 644735"/>
              <a:gd name="connsiteX13" fmla="*/ 662895 w 662895"/>
              <a:gd name="connsiteY13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47889 w 662895"/>
              <a:gd name="connsiteY3" fmla="*/ 88163 h 644735"/>
              <a:gd name="connsiteX4" fmla="*/ 414405 w 662895"/>
              <a:gd name="connsiteY4" fmla="*/ 18617 h 644735"/>
              <a:gd name="connsiteX5" fmla="*/ 285249 w 662895"/>
              <a:gd name="connsiteY5" fmla="*/ 0 h 644735"/>
              <a:gd name="connsiteX6" fmla="*/ 124757 w 662895"/>
              <a:gd name="connsiteY6" fmla="*/ 76676 h 644735"/>
              <a:gd name="connsiteX7" fmla="*/ 102733 w 662895"/>
              <a:gd name="connsiteY7" fmla="*/ 278769 h 644735"/>
              <a:gd name="connsiteX8" fmla="*/ 2904 w 662895"/>
              <a:gd name="connsiteY8" fmla="*/ 441250 h 644735"/>
              <a:gd name="connsiteX9" fmla="*/ 33188 w 662895"/>
              <a:gd name="connsiteY9" fmla="*/ 482255 h 644735"/>
              <a:gd name="connsiteX10" fmla="*/ 92431 w 662895"/>
              <a:gd name="connsiteY10" fmla="*/ 428165 h 644735"/>
              <a:gd name="connsiteX11" fmla="*/ 219636 w 662895"/>
              <a:gd name="connsiteY11" fmla="*/ 486219 h 644735"/>
              <a:gd name="connsiteX12" fmla="*/ 272765 w 662895"/>
              <a:gd name="connsiteY12" fmla="*/ 628093 h 644735"/>
              <a:gd name="connsiteX13" fmla="*/ 630996 w 662895"/>
              <a:gd name="connsiteY13" fmla="*/ 644735 h 644735"/>
              <a:gd name="connsiteX14" fmla="*/ 662895 w 662895"/>
              <a:gd name="connsiteY14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29858 w 662895"/>
              <a:gd name="connsiteY3" fmla="*/ 121648 h 644735"/>
              <a:gd name="connsiteX4" fmla="*/ 414405 w 662895"/>
              <a:gd name="connsiteY4" fmla="*/ 18617 h 644735"/>
              <a:gd name="connsiteX5" fmla="*/ 285249 w 662895"/>
              <a:gd name="connsiteY5" fmla="*/ 0 h 644735"/>
              <a:gd name="connsiteX6" fmla="*/ 124757 w 662895"/>
              <a:gd name="connsiteY6" fmla="*/ 76676 h 644735"/>
              <a:gd name="connsiteX7" fmla="*/ 102733 w 662895"/>
              <a:gd name="connsiteY7" fmla="*/ 278769 h 644735"/>
              <a:gd name="connsiteX8" fmla="*/ 2904 w 662895"/>
              <a:gd name="connsiteY8" fmla="*/ 441250 h 644735"/>
              <a:gd name="connsiteX9" fmla="*/ 33188 w 662895"/>
              <a:gd name="connsiteY9" fmla="*/ 482255 h 644735"/>
              <a:gd name="connsiteX10" fmla="*/ 92431 w 662895"/>
              <a:gd name="connsiteY10" fmla="*/ 428165 h 644735"/>
              <a:gd name="connsiteX11" fmla="*/ 219636 w 662895"/>
              <a:gd name="connsiteY11" fmla="*/ 486219 h 644735"/>
              <a:gd name="connsiteX12" fmla="*/ 272765 w 662895"/>
              <a:gd name="connsiteY12" fmla="*/ 628093 h 644735"/>
              <a:gd name="connsiteX13" fmla="*/ 630996 w 662895"/>
              <a:gd name="connsiteY13" fmla="*/ 644735 h 644735"/>
              <a:gd name="connsiteX14" fmla="*/ 662895 w 662895"/>
              <a:gd name="connsiteY14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16979 w 662895"/>
              <a:gd name="connsiteY3" fmla="*/ 131951 h 644735"/>
              <a:gd name="connsiteX4" fmla="*/ 414405 w 662895"/>
              <a:gd name="connsiteY4" fmla="*/ 18617 h 644735"/>
              <a:gd name="connsiteX5" fmla="*/ 285249 w 662895"/>
              <a:gd name="connsiteY5" fmla="*/ 0 h 644735"/>
              <a:gd name="connsiteX6" fmla="*/ 124757 w 662895"/>
              <a:gd name="connsiteY6" fmla="*/ 76676 h 644735"/>
              <a:gd name="connsiteX7" fmla="*/ 102733 w 662895"/>
              <a:gd name="connsiteY7" fmla="*/ 278769 h 644735"/>
              <a:gd name="connsiteX8" fmla="*/ 2904 w 662895"/>
              <a:gd name="connsiteY8" fmla="*/ 441250 h 644735"/>
              <a:gd name="connsiteX9" fmla="*/ 33188 w 662895"/>
              <a:gd name="connsiteY9" fmla="*/ 482255 h 644735"/>
              <a:gd name="connsiteX10" fmla="*/ 92431 w 662895"/>
              <a:gd name="connsiteY10" fmla="*/ 428165 h 644735"/>
              <a:gd name="connsiteX11" fmla="*/ 219636 w 662895"/>
              <a:gd name="connsiteY11" fmla="*/ 486219 h 644735"/>
              <a:gd name="connsiteX12" fmla="*/ 272765 w 662895"/>
              <a:gd name="connsiteY12" fmla="*/ 628093 h 644735"/>
              <a:gd name="connsiteX13" fmla="*/ 630996 w 662895"/>
              <a:gd name="connsiteY13" fmla="*/ 644735 h 644735"/>
              <a:gd name="connsiteX14" fmla="*/ 662895 w 662895"/>
              <a:gd name="connsiteY14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16979 w 662895"/>
              <a:gd name="connsiteY3" fmla="*/ 131951 h 644735"/>
              <a:gd name="connsiteX4" fmla="*/ 414405 w 662895"/>
              <a:gd name="connsiteY4" fmla="*/ 18617 h 644735"/>
              <a:gd name="connsiteX5" fmla="*/ 285249 w 662895"/>
              <a:gd name="connsiteY5" fmla="*/ 0 h 644735"/>
              <a:gd name="connsiteX6" fmla="*/ 124757 w 662895"/>
              <a:gd name="connsiteY6" fmla="*/ 76676 h 644735"/>
              <a:gd name="connsiteX7" fmla="*/ 102733 w 662895"/>
              <a:gd name="connsiteY7" fmla="*/ 278769 h 644735"/>
              <a:gd name="connsiteX8" fmla="*/ 2904 w 662895"/>
              <a:gd name="connsiteY8" fmla="*/ 441250 h 644735"/>
              <a:gd name="connsiteX9" fmla="*/ 33188 w 662895"/>
              <a:gd name="connsiteY9" fmla="*/ 482255 h 644735"/>
              <a:gd name="connsiteX10" fmla="*/ 92431 w 662895"/>
              <a:gd name="connsiteY10" fmla="*/ 448116 h 644735"/>
              <a:gd name="connsiteX11" fmla="*/ 219636 w 662895"/>
              <a:gd name="connsiteY11" fmla="*/ 486219 h 644735"/>
              <a:gd name="connsiteX12" fmla="*/ 272765 w 662895"/>
              <a:gd name="connsiteY12" fmla="*/ 628093 h 644735"/>
              <a:gd name="connsiteX13" fmla="*/ 630996 w 662895"/>
              <a:gd name="connsiteY13" fmla="*/ 644735 h 644735"/>
              <a:gd name="connsiteX14" fmla="*/ 662895 w 662895"/>
              <a:gd name="connsiteY14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16979 w 662895"/>
              <a:gd name="connsiteY3" fmla="*/ 131951 h 644735"/>
              <a:gd name="connsiteX4" fmla="*/ 414405 w 662895"/>
              <a:gd name="connsiteY4" fmla="*/ 18617 h 644735"/>
              <a:gd name="connsiteX5" fmla="*/ 285249 w 662895"/>
              <a:gd name="connsiteY5" fmla="*/ 0 h 644735"/>
              <a:gd name="connsiteX6" fmla="*/ 124757 w 662895"/>
              <a:gd name="connsiteY6" fmla="*/ 76676 h 644735"/>
              <a:gd name="connsiteX7" fmla="*/ 102733 w 662895"/>
              <a:gd name="connsiteY7" fmla="*/ 278769 h 644735"/>
              <a:gd name="connsiteX8" fmla="*/ 2904 w 662895"/>
              <a:gd name="connsiteY8" fmla="*/ 441250 h 644735"/>
              <a:gd name="connsiteX9" fmla="*/ 33188 w 662895"/>
              <a:gd name="connsiteY9" fmla="*/ 482255 h 644735"/>
              <a:gd name="connsiteX10" fmla="*/ 92431 w 662895"/>
              <a:gd name="connsiteY10" fmla="*/ 448116 h 644735"/>
              <a:gd name="connsiteX11" fmla="*/ 219636 w 662895"/>
              <a:gd name="connsiteY11" fmla="*/ 502844 h 644735"/>
              <a:gd name="connsiteX12" fmla="*/ 272765 w 662895"/>
              <a:gd name="connsiteY12" fmla="*/ 628093 h 644735"/>
              <a:gd name="connsiteX13" fmla="*/ 630996 w 662895"/>
              <a:gd name="connsiteY13" fmla="*/ 644735 h 644735"/>
              <a:gd name="connsiteX14" fmla="*/ 662895 w 662895"/>
              <a:gd name="connsiteY14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16979 w 662895"/>
              <a:gd name="connsiteY3" fmla="*/ 131951 h 644735"/>
              <a:gd name="connsiteX4" fmla="*/ 414405 w 662895"/>
              <a:gd name="connsiteY4" fmla="*/ 18617 h 644735"/>
              <a:gd name="connsiteX5" fmla="*/ 285249 w 662895"/>
              <a:gd name="connsiteY5" fmla="*/ 0 h 644735"/>
              <a:gd name="connsiteX6" fmla="*/ 124757 w 662895"/>
              <a:gd name="connsiteY6" fmla="*/ 76676 h 644735"/>
              <a:gd name="connsiteX7" fmla="*/ 102733 w 662895"/>
              <a:gd name="connsiteY7" fmla="*/ 278769 h 644735"/>
              <a:gd name="connsiteX8" fmla="*/ 2904 w 662895"/>
              <a:gd name="connsiteY8" fmla="*/ 441250 h 644735"/>
              <a:gd name="connsiteX9" fmla="*/ 33188 w 662895"/>
              <a:gd name="connsiteY9" fmla="*/ 482255 h 644735"/>
              <a:gd name="connsiteX10" fmla="*/ 99082 w 662895"/>
              <a:gd name="connsiteY10" fmla="*/ 468067 h 644735"/>
              <a:gd name="connsiteX11" fmla="*/ 219636 w 662895"/>
              <a:gd name="connsiteY11" fmla="*/ 502844 h 644735"/>
              <a:gd name="connsiteX12" fmla="*/ 272765 w 662895"/>
              <a:gd name="connsiteY12" fmla="*/ 628093 h 644735"/>
              <a:gd name="connsiteX13" fmla="*/ 630996 w 662895"/>
              <a:gd name="connsiteY13" fmla="*/ 644735 h 644735"/>
              <a:gd name="connsiteX14" fmla="*/ 662895 w 662895"/>
              <a:gd name="connsiteY14" fmla="*/ 111749 h 644735"/>
              <a:gd name="connsiteX0" fmla="*/ 662895 w 662895"/>
              <a:gd name="connsiteY0" fmla="*/ 111749 h 644735"/>
              <a:gd name="connsiteX1" fmla="*/ 553496 w 662895"/>
              <a:gd name="connsiteY1" fmla="*/ 70133 h 644735"/>
              <a:gd name="connsiteX2" fmla="*/ 478799 w 662895"/>
              <a:gd name="connsiteY2" fmla="*/ 137103 h 644735"/>
              <a:gd name="connsiteX3" fmla="*/ 416979 w 662895"/>
              <a:gd name="connsiteY3" fmla="*/ 131951 h 644735"/>
              <a:gd name="connsiteX4" fmla="*/ 414405 w 662895"/>
              <a:gd name="connsiteY4" fmla="*/ 18617 h 644735"/>
              <a:gd name="connsiteX5" fmla="*/ 285249 w 662895"/>
              <a:gd name="connsiteY5" fmla="*/ 0 h 644735"/>
              <a:gd name="connsiteX6" fmla="*/ 124757 w 662895"/>
              <a:gd name="connsiteY6" fmla="*/ 76676 h 644735"/>
              <a:gd name="connsiteX7" fmla="*/ 102733 w 662895"/>
              <a:gd name="connsiteY7" fmla="*/ 278769 h 644735"/>
              <a:gd name="connsiteX8" fmla="*/ 2904 w 662895"/>
              <a:gd name="connsiteY8" fmla="*/ 441250 h 644735"/>
              <a:gd name="connsiteX9" fmla="*/ 33188 w 662895"/>
              <a:gd name="connsiteY9" fmla="*/ 482255 h 644735"/>
              <a:gd name="connsiteX10" fmla="*/ 99082 w 662895"/>
              <a:gd name="connsiteY10" fmla="*/ 458091 h 644735"/>
              <a:gd name="connsiteX11" fmla="*/ 219636 w 662895"/>
              <a:gd name="connsiteY11" fmla="*/ 502844 h 644735"/>
              <a:gd name="connsiteX12" fmla="*/ 272765 w 662895"/>
              <a:gd name="connsiteY12" fmla="*/ 628093 h 644735"/>
              <a:gd name="connsiteX13" fmla="*/ 630996 w 662895"/>
              <a:gd name="connsiteY13" fmla="*/ 644735 h 644735"/>
              <a:gd name="connsiteX14" fmla="*/ 662895 w 662895"/>
              <a:gd name="connsiteY14" fmla="*/ 111749 h 644735"/>
              <a:gd name="connsiteX0" fmla="*/ 662895 w 662895"/>
              <a:gd name="connsiteY0" fmla="*/ 111749 h 658019"/>
              <a:gd name="connsiteX1" fmla="*/ 553496 w 662895"/>
              <a:gd name="connsiteY1" fmla="*/ 70133 h 658019"/>
              <a:gd name="connsiteX2" fmla="*/ 478799 w 662895"/>
              <a:gd name="connsiteY2" fmla="*/ 137103 h 658019"/>
              <a:gd name="connsiteX3" fmla="*/ 416979 w 662895"/>
              <a:gd name="connsiteY3" fmla="*/ 131951 h 658019"/>
              <a:gd name="connsiteX4" fmla="*/ 414405 w 662895"/>
              <a:gd name="connsiteY4" fmla="*/ 18617 h 658019"/>
              <a:gd name="connsiteX5" fmla="*/ 285249 w 662895"/>
              <a:gd name="connsiteY5" fmla="*/ 0 h 658019"/>
              <a:gd name="connsiteX6" fmla="*/ 124757 w 662895"/>
              <a:gd name="connsiteY6" fmla="*/ 76676 h 658019"/>
              <a:gd name="connsiteX7" fmla="*/ 102733 w 662895"/>
              <a:gd name="connsiteY7" fmla="*/ 278769 h 658019"/>
              <a:gd name="connsiteX8" fmla="*/ 2904 w 662895"/>
              <a:gd name="connsiteY8" fmla="*/ 441250 h 658019"/>
              <a:gd name="connsiteX9" fmla="*/ 33188 w 662895"/>
              <a:gd name="connsiteY9" fmla="*/ 482255 h 658019"/>
              <a:gd name="connsiteX10" fmla="*/ 99082 w 662895"/>
              <a:gd name="connsiteY10" fmla="*/ 458091 h 658019"/>
              <a:gd name="connsiteX11" fmla="*/ 219636 w 662895"/>
              <a:gd name="connsiteY11" fmla="*/ 502844 h 658019"/>
              <a:gd name="connsiteX12" fmla="*/ 276091 w 662895"/>
              <a:gd name="connsiteY12" fmla="*/ 658019 h 658019"/>
              <a:gd name="connsiteX13" fmla="*/ 630996 w 662895"/>
              <a:gd name="connsiteY13" fmla="*/ 644735 h 658019"/>
              <a:gd name="connsiteX14" fmla="*/ 662895 w 662895"/>
              <a:gd name="connsiteY14" fmla="*/ 111749 h 658019"/>
              <a:gd name="connsiteX0" fmla="*/ 662895 w 662895"/>
              <a:gd name="connsiteY0" fmla="*/ 111749 h 671336"/>
              <a:gd name="connsiteX1" fmla="*/ 553496 w 662895"/>
              <a:gd name="connsiteY1" fmla="*/ 70133 h 671336"/>
              <a:gd name="connsiteX2" fmla="*/ 478799 w 662895"/>
              <a:gd name="connsiteY2" fmla="*/ 137103 h 671336"/>
              <a:gd name="connsiteX3" fmla="*/ 416979 w 662895"/>
              <a:gd name="connsiteY3" fmla="*/ 131951 h 671336"/>
              <a:gd name="connsiteX4" fmla="*/ 414405 w 662895"/>
              <a:gd name="connsiteY4" fmla="*/ 18617 h 671336"/>
              <a:gd name="connsiteX5" fmla="*/ 285249 w 662895"/>
              <a:gd name="connsiteY5" fmla="*/ 0 h 671336"/>
              <a:gd name="connsiteX6" fmla="*/ 124757 w 662895"/>
              <a:gd name="connsiteY6" fmla="*/ 76676 h 671336"/>
              <a:gd name="connsiteX7" fmla="*/ 102733 w 662895"/>
              <a:gd name="connsiteY7" fmla="*/ 278769 h 671336"/>
              <a:gd name="connsiteX8" fmla="*/ 2904 w 662895"/>
              <a:gd name="connsiteY8" fmla="*/ 441250 h 671336"/>
              <a:gd name="connsiteX9" fmla="*/ 33188 w 662895"/>
              <a:gd name="connsiteY9" fmla="*/ 482255 h 671336"/>
              <a:gd name="connsiteX10" fmla="*/ 99082 w 662895"/>
              <a:gd name="connsiteY10" fmla="*/ 458091 h 671336"/>
              <a:gd name="connsiteX11" fmla="*/ 219636 w 662895"/>
              <a:gd name="connsiteY11" fmla="*/ 502844 h 671336"/>
              <a:gd name="connsiteX12" fmla="*/ 276091 w 662895"/>
              <a:gd name="connsiteY12" fmla="*/ 658019 h 671336"/>
              <a:gd name="connsiteX13" fmla="*/ 627671 w 662895"/>
              <a:gd name="connsiteY13" fmla="*/ 671336 h 671336"/>
              <a:gd name="connsiteX14" fmla="*/ 662895 w 662895"/>
              <a:gd name="connsiteY14" fmla="*/ 111749 h 671336"/>
              <a:gd name="connsiteX0" fmla="*/ 662895 w 662895"/>
              <a:gd name="connsiteY0" fmla="*/ 111749 h 671336"/>
              <a:gd name="connsiteX1" fmla="*/ 553496 w 662895"/>
              <a:gd name="connsiteY1" fmla="*/ 70133 h 671336"/>
              <a:gd name="connsiteX2" fmla="*/ 478799 w 662895"/>
              <a:gd name="connsiteY2" fmla="*/ 137103 h 671336"/>
              <a:gd name="connsiteX3" fmla="*/ 416979 w 662895"/>
              <a:gd name="connsiteY3" fmla="*/ 131951 h 671336"/>
              <a:gd name="connsiteX4" fmla="*/ 414405 w 662895"/>
              <a:gd name="connsiteY4" fmla="*/ 18617 h 671336"/>
              <a:gd name="connsiteX5" fmla="*/ 285249 w 662895"/>
              <a:gd name="connsiteY5" fmla="*/ 0 h 671336"/>
              <a:gd name="connsiteX6" fmla="*/ 124757 w 662895"/>
              <a:gd name="connsiteY6" fmla="*/ 76676 h 671336"/>
              <a:gd name="connsiteX7" fmla="*/ 102733 w 662895"/>
              <a:gd name="connsiteY7" fmla="*/ 278769 h 671336"/>
              <a:gd name="connsiteX8" fmla="*/ 2904 w 662895"/>
              <a:gd name="connsiteY8" fmla="*/ 441250 h 671336"/>
              <a:gd name="connsiteX9" fmla="*/ 33188 w 662895"/>
              <a:gd name="connsiteY9" fmla="*/ 482255 h 671336"/>
              <a:gd name="connsiteX10" fmla="*/ 99082 w 662895"/>
              <a:gd name="connsiteY10" fmla="*/ 458091 h 671336"/>
              <a:gd name="connsiteX11" fmla="*/ 219636 w 662895"/>
              <a:gd name="connsiteY11" fmla="*/ 502844 h 671336"/>
              <a:gd name="connsiteX12" fmla="*/ 276091 w 662895"/>
              <a:gd name="connsiteY12" fmla="*/ 658019 h 671336"/>
              <a:gd name="connsiteX13" fmla="*/ 454492 w 662895"/>
              <a:gd name="connsiteY13" fmla="*/ 666002 h 671336"/>
              <a:gd name="connsiteX14" fmla="*/ 627671 w 662895"/>
              <a:gd name="connsiteY14" fmla="*/ 671336 h 671336"/>
              <a:gd name="connsiteX15" fmla="*/ 662895 w 662895"/>
              <a:gd name="connsiteY15" fmla="*/ 111749 h 671336"/>
              <a:gd name="connsiteX0" fmla="*/ 662895 w 662895"/>
              <a:gd name="connsiteY0" fmla="*/ 111749 h 682627"/>
              <a:gd name="connsiteX1" fmla="*/ 553496 w 662895"/>
              <a:gd name="connsiteY1" fmla="*/ 70133 h 682627"/>
              <a:gd name="connsiteX2" fmla="*/ 478799 w 662895"/>
              <a:gd name="connsiteY2" fmla="*/ 137103 h 682627"/>
              <a:gd name="connsiteX3" fmla="*/ 416979 w 662895"/>
              <a:gd name="connsiteY3" fmla="*/ 131951 h 682627"/>
              <a:gd name="connsiteX4" fmla="*/ 414405 w 662895"/>
              <a:gd name="connsiteY4" fmla="*/ 18617 h 682627"/>
              <a:gd name="connsiteX5" fmla="*/ 285249 w 662895"/>
              <a:gd name="connsiteY5" fmla="*/ 0 h 682627"/>
              <a:gd name="connsiteX6" fmla="*/ 124757 w 662895"/>
              <a:gd name="connsiteY6" fmla="*/ 76676 h 682627"/>
              <a:gd name="connsiteX7" fmla="*/ 102733 w 662895"/>
              <a:gd name="connsiteY7" fmla="*/ 278769 h 682627"/>
              <a:gd name="connsiteX8" fmla="*/ 2904 w 662895"/>
              <a:gd name="connsiteY8" fmla="*/ 441250 h 682627"/>
              <a:gd name="connsiteX9" fmla="*/ 33188 w 662895"/>
              <a:gd name="connsiteY9" fmla="*/ 482255 h 682627"/>
              <a:gd name="connsiteX10" fmla="*/ 99082 w 662895"/>
              <a:gd name="connsiteY10" fmla="*/ 458091 h 682627"/>
              <a:gd name="connsiteX11" fmla="*/ 219636 w 662895"/>
              <a:gd name="connsiteY11" fmla="*/ 502844 h 682627"/>
              <a:gd name="connsiteX12" fmla="*/ 276091 w 662895"/>
              <a:gd name="connsiteY12" fmla="*/ 658019 h 682627"/>
              <a:gd name="connsiteX13" fmla="*/ 454492 w 662895"/>
              <a:gd name="connsiteY13" fmla="*/ 682627 h 682627"/>
              <a:gd name="connsiteX14" fmla="*/ 627671 w 662895"/>
              <a:gd name="connsiteY14" fmla="*/ 671336 h 682627"/>
              <a:gd name="connsiteX15" fmla="*/ 662895 w 662895"/>
              <a:gd name="connsiteY15" fmla="*/ 111749 h 6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2895" h="682627">
                <a:moveTo>
                  <a:pt x="662895" y="111749"/>
                </a:moveTo>
                <a:lnTo>
                  <a:pt x="553496" y="70133"/>
                </a:lnTo>
                <a:lnTo>
                  <a:pt x="478799" y="137103"/>
                </a:lnTo>
                <a:lnTo>
                  <a:pt x="416979" y="131951"/>
                </a:lnTo>
                <a:lnTo>
                  <a:pt x="414405" y="18617"/>
                </a:lnTo>
                <a:lnTo>
                  <a:pt x="285249" y="0"/>
                </a:lnTo>
                <a:lnTo>
                  <a:pt x="124757" y="76676"/>
                </a:lnTo>
                <a:lnTo>
                  <a:pt x="102733" y="278769"/>
                </a:lnTo>
                <a:cubicBezTo>
                  <a:pt x="81477" y="328636"/>
                  <a:pt x="14495" y="407336"/>
                  <a:pt x="2904" y="441250"/>
                </a:cubicBezTo>
                <a:cubicBezTo>
                  <a:pt x="-8687" y="475164"/>
                  <a:pt x="17083" y="483183"/>
                  <a:pt x="33188" y="482255"/>
                </a:cubicBezTo>
                <a:lnTo>
                  <a:pt x="99082" y="458091"/>
                </a:lnTo>
                <a:lnTo>
                  <a:pt x="219636" y="502844"/>
                </a:lnTo>
                <a:lnTo>
                  <a:pt x="276091" y="658019"/>
                </a:lnTo>
                <a:lnTo>
                  <a:pt x="454492" y="682627"/>
                </a:lnTo>
                <a:lnTo>
                  <a:pt x="627671" y="671336"/>
                </a:lnTo>
                <a:lnTo>
                  <a:pt x="662895" y="111749"/>
                </a:lnTo>
                <a:close/>
              </a:path>
            </a:pathLst>
          </a:custGeom>
          <a:blipFill dpi="0" rotWithShape="1">
            <a:blip r:embed="rId7">
              <a:alphaModFix amt="50000"/>
            </a:blip>
            <a:srcRect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 rot="447273">
            <a:off x="5358900" y="3794680"/>
            <a:ext cx="446537" cy="544296"/>
          </a:xfrm>
          <a:custGeom>
            <a:avLst/>
            <a:gdLst>
              <a:gd name="connsiteX0" fmla="*/ 0 w 1603717"/>
              <a:gd name="connsiteY0" fmla="*/ 0 h 30151"/>
              <a:gd name="connsiteX1" fmla="*/ 295422 w 1603717"/>
              <a:gd name="connsiteY1" fmla="*/ 14068 h 30151"/>
              <a:gd name="connsiteX2" fmla="*/ 337625 w 1603717"/>
              <a:gd name="connsiteY2" fmla="*/ 28135 h 30151"/>
              <a:gd name="connsiteX3" fmla="*/ 1603717 w 1603717"/>
              <a:gd name="connsiteY3" fmla="*/ 28135 h 30151"/>
              <a:gd name="connsiteX0" fmla="*/ 0 w 2250831"/>
              <a:gd name="connsiteY0" fmla="*/ 0 h 217239"/>
              <a:gd name="connsiteX1" fmla="*/ 942536 w 2250831"/>
              <a:gd name="connsiteY1" fmla="*/ 196948 h 217239"/>
              <a:gd name="connsiteX2" fmla="*/ 984739 w 2250831"/>
              <a:gd name="connsiteY2" fmla="*/ 211015 h 217239"/>
              <a:gd name="connsiteX3" fmla="*/ 2250831 w 2250831"/>
              <a:gd name="connsiteY3" fmla="*/ 211015 h 217239"/>
              <a:gd name="connsiteX0" fmla="*/ 0 w 2250831"/>
              <a:gd name="connsiteY0" fmla="*/ 0 h 253528"/>
              <a:gd name="connsiteX1" fmla="*/ 942536 w 2250831"/>
              <a:gd name="connsiteY1" fmla="*/ 196948 h 253528"/>
              <a:gd name="connsiteX2" fmla="*/ 1350499 w 2250831"/>
              <a:gd name="connsiteY2" fmla="*/ 253218 h 253528"/>
              <a:gd name="connsiteX3" fmla="*/ 2250831 w 2250831"/>
              <a:gd name="connsiteY3" fmla="*/ 211015 h 253528"/>
              <a:gd name="connsiteX0" fmla="*/ 0 w 2250831"/>
              <a:gd name="connsiteY0" fmla="*/ 0 h 401295"/>
              <a:gd name="connsiteX1" fmla="*/ 942536 w 2250831"/>
              <a:gd name="connsiteY1" fmla="*/ 196948 h 401295"/>
              <a:gd name="connsiteX2" fmla="*/ 1350499 w 2250831"/>
              <a:gd name="connsiteY2" fmla="*/ 253218 h 401295"/>
              <a:gd name="connsiteX3" fmla="*/ 2250831 w 2250831"/>
              <a:gd name="connsiteY3" fmla="*/ 211015 h 401295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250831 w 2250831"/>
              <a:gd name="connsiteY3" fmla="*/ 211015 h 253218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053884 w 2250831"/>
              <a:gd name="connsiteY3" fmla="*/ 225082 h 253218"/>
              <a:gd name="connsiteX4" fmla="*/ 2250831 w 2250831"/>
              <a:gd name="connsiteY4" fmla="*/ 211015 h 253218"/>
              <a:gd name="connsiteX0" fmla="*/ 0 w 2053884"/>
              <a:gd name="connsiteY0" fmla="*/ 492369 h 745587"/>
              <a:gd name="connsiteX1" fmla="*/ 942536 w 2053884"/>
              <a:gd name="connsiteY1" fmla="*/ 689317 h 745587"/>
              <a:gd name="connsiteX2" fmla="*/ 1350499 w 2053884"/>
              <a:gd name="connsiteY2" fmla="*/ 745587 h 745587"/>
              <a:gd name="connsiteX3" fmla="*/ 2053884 w 2053884"/>
              <a:gd name="connsiteY3" fmla="*/ 717451 h 745587"/>
              <a:gd name="connsiteX4" fmla="*/ 2053884 w 2053884"/>
              <a:gd name="connsiteY4" fmla="*/ 0 h 745587"/>
              <a:gd name="connsiteX0" fmla="*/ 0 w 2053884"/>
              <a:gd name="connsiteY0" fmla="*/ 492369 h 745587"/>
              <a:gd name="connsiteX1" fmla="*/ 253219 w 2053884"/>
              <a:gd name="connsiteY1" fmla="*/ 534572 h 745587"/>
              <a:gd name="connsiteX2" fmla="*/ 942536 w 2053884"/>
              <a:gd name="connsiteY2" fmla="*/ 689317 h 745587"/>
              <a:gd name="connsiteX3" fmla="*/ 1350499 w 2053884"/>
              <a:gd name="connsiteY3" fmla="*/ 745587 h 745587"/>
              <a:gd name="connsiteX4" fmla="*/ 2053884 w 2053884"/>
              <a:gd name="connsiteY4" fmla="*/ 717451 h 745587"/>
              <a:gd name="connsiteX5" fmla="*/ 2053884 w 2053884"/>
              <a:gd name="connsiteY5" fmla="*/ 0 h 745587"/>
              <a:gd name="connsiteX0" fmla="*/ 1361687 w 1811854"/>
              <a:gd name="connsiteY0" fmla="*/ 0 h 787790"/>
              <a:gd name="connsiteX1" fmla="*/ 11189 w 1811854"/>
              <a:gd name="connsiteY1" fmla="*/ 576775 h 787790"/>
              <a:gd name="connsiteX2" fmla="*/ 700506 w 1811854"/>
              <a:gd name="connsiteY2" fmla="*/ 731520 h 787790"/>
              <a:gd name="connsiteX3" fmla="*/ 1108469 w 1811854"/>
              <a:gd name="connsiteY3" fmla="*/ 787790 h 787790"/>
              <a:gd name="connsiteX4" fmla="*/ 1811854 w 1811854"/>
              <a:gd name="connsiteY4" fmla="*/ 759654 h 787790"/>
              <a:gd name="connsiteX5" fmla="*/ 1811854 w 1811854"/>
              <a:gd name="connsiteY5" fmla="*/ 42203 h 787790"/>
              <a:gd name="connsiteX0" fmla="*/ 1350498 w 1800665"/>
              <a:gd name="connsiteY0" fmla="*/ 0 h 787790"/>
              <a:gd name="connsiteX1" fmla="*/ 689317 w 1800665"/>
              <a:gd name="connsiteY1" fmla="*/ 225083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900332 w 1800665"/>
              <a:gd name="connsiteY4" fmla="*/ 759655 h 787790"/>
              <a:gd name="connsiteX5" fmla="*/ 1097280 w 1800665"/>
              <a:gd name="connsiteY5" fmla="*/ 787790 h 787790"/>
              <a:gd name="connsiteX6" fmla="*/ 1800665 w 1800665"/>
              <a:gd name="connsiteY6" fmla="*/ 759654 h 787790"/>
              <a:gd name="connsiteX7" fmla="*/ 1800665 w 1800665"/>
              <a:gd name="connsiteY7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154745 w 1800665"/>
              <a:gd name="connsiteY2" fmla="*/ 464233 h 787790"/>
              <a:gd name="connsiteX3" fmla="*/ 0 w 1800665"/>
              <a:gd name="connsiteY3" fmla="*/ 576775 h 787790"/>
              <a:gd name="connsiteX4" fmla="*/ 689317 w 1800665"/>
              <a:gd name="connsiteY4" fmla="*/ 731520 h 787790"/>
              <a:gd name="connsiteX5" fmla="*/ 900332 w 1800665"/>
              <a:gd name="connsiteY5" fmla="*/ 759655 h 787790"/>
              <a:gd name="connsiteX6" fmla="*/ 1097280 w 1800665"/>
              <a:gd name="connsiteY6" fmla="*/ 787790 h 787790"/>
              <a:gd name="connsiteX7" fmla="*/ 1800665 w 1800665"/>
              <a:gd name="connsiteY7" fmla="*/ 759654 h 787790"/>
              <a:gd name="connsiteX8" fmla="*/ 1800665 w 1800665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801858 w 1913206"/>
              <a:gd name="connsiteY4" fmla="*/ 731520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61181 w 1913206"/>
              <a:gd name="connsiteY2" fmla="*/ 281352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534572 w 1814732"/>
              <a:gd name="connsiteY5" fmla="*/ 618978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450165 w 1814732"/>
              <a:gd name="connsiteY5" fmla="*/ 731520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943005"/>
              <a:gd name="connsiteX1" fmla="*/ 689317 w 1814732"/>
              <a:gd name="connsiteY1" fmla="*/ 42203 h 943005"/>
              <a:gd name="connsiteX2" fmla="*/ 562707 w 1814732"/>
              <a:gd name="connsiteY2" fmla="*/ 281352 h 943005"/>
              <a:gd name="connsiteX3" fmla="*/ 0 w 1814732"/>
              <a:gd name="connsiteY3" fmla="*/ 253218 h 943005"/>
              <a:gd name="connsiteX4" fmla="*/ 14067 w 1814732"/>
              <a:gd name="connsiteY4" fmla="*/ 576775 h 943005"/>
              <a:gd name="connsiteX5" fmla="*/ 450165 w 1814732"/>
              <a:gd name="connsiteY5" fmla="*/ 731520 h 943005"/>
              <a:gd name="connsiteX6" fmla="*/ 773722 w 1814732"/>
              <a:gd name="connsiteY6" fmla="*/ 942535 h 943005"/>
              <a:gd name="connsiteX7" fmla="*/ 1111347 w 1814732"/>
              <a:gd name="connsiteY7" fmla="*/ 787790 h 943005"/>
              <a:gd name="connsiteX8" fmla="*/ 1814732 w 1814732"/>
              <a:gd name="connsiteY8" fmla="*/ 759654 h 943005"/>
              <a:gd name="connsiteX9" fmla="*/ 1814732 w 1814732"/>
              <a:gd name="connsiteY9" fmla="*/ 42203 h 943005"/>
              <a:gd name="connsiteX0" fmla="*/ 1364565 w 1814732"/>
              <a:gd name="connsiteY0" fmla="*/ 0 h 992967"/>
              <a:gd name="connsiteX1" fmla="*/ 689317 w 1814732"/>
              <a:gd name="connsiteY1" fmla="*/ 42203 h 992967"/>
              <a:gd name="connsiteX2" fmla="*/ 562707 w 1814732"/>
              <a:gd name="connsiteY2" fmla="*/ 281352 h 992967"/>
              <a:gd name="connsiteX3" fmla="*/ 0 w 1814732"/>
              <a:gd name="connsiteY3" fmla="*/ 253218 h 992967"/>
              <a:gd name="connsiteX4" fmla="*/ 14067 w 1814732"/>
              <a:gd name="connsiteY4" fmla="*/ 576775 h 992967"/>
              <a:gd name="connsiteX5" fmla="*/ 450165 w 1814732"/>
              <a:gd name="connsiteY5" fmla="*/ 731520 h 992967"/>
              <a:gd name="connsiteX6" fmla="*/ 773722 w 1814732"/>
              <a:gd name="connsiteY6" fmla="*/ 942535 h 992967"/>
              <a:gd name="connsiteX7" fmla="*/ 1153550 w 1814732"/>
              <a:gd name="connsiteY7" fmla="*/ 984737 h 992967"/>
              <a:gd name="connsiteX8" fmla="*/ 1814732 w 1814732"/>
              <a:gd name="connsiteY8" fmla="*/ 759654 h 992967"/>
              <a:gd name="connsiteX9" fmla="*/ 1814732 w 1814732"/>
              <a:gd name="connsiteY9" fmla="*/ 42203 h 99296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772529"/>
              <a:gd name="connsiteY0" fmla="*/ 0 h 984737"/>
              <a:gd name="connsiteX1" fmla="*/ 689317 w 1772529"/>
              <a:gd name="connsiteY1" fmla="*/ 42203 h 984737"/>
              <a:gd name="connsiteX2" fmla="*/ 562707 w 1772529"/>
              <a:gd name="connsiteY2" fmla="*/ 281352 h 984737"/>
              <a:gd name="connsiteX3" fmla="*/ 0 w 1772529"/>
              <a:gd name="connsiteY3" fmla="*/ 253218 h 984737"/>
              <a:gd name="connsiteX4" fmla="*/ 14067 w 1772529"/>
              <a:gd name="connsiteY4" fmla="*/ 576775 h 984737"/>
              <a:gd name="connsiteX5" fmla="*/ 450165 w 1772529"/>
              <a:gd name="connsiteY5" fmla="*/ 731520 h 984737"/>
              <a:gd name="connsiteX6" fmla="*/ 773722 w 1772529"/>
              <a:gd name="connsiteY6" fmla="*/ 942535 h 984737"/>
              <a:gd name="connsiteX7" fmla="*/ 1153550 w 1772529"/>
              <a:gd name="connsiteY7" fmla="*/ 984737 h 984737"/>
              <a:gd name="connsiteX8" fmla="*/ 1772529 w 1772529"/>
              <a:gd name="connsiteY8" fmla="*/ 942534 h 984737"/>
              <a:gd name="connsiteX9" fmla="*/ 1716258 w 1772529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45587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59655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78633 w 1730326"/>
              <a:gd name="connsiteY0" fmla="*/ 0 h 984737"/>
              <a:gd name="connsiteX1" fmla="*/ 703385 w 1730326"/>
              <a:gd name="connsiteY1" fmla="*/ 42203 h 984737"/>
              <a:gd name="connsiteX2" fmla="*/ 576775 w 1730326"/>
              <a:gd name="connsiteY2" fmla="*/ 281352 h 984737"/>
              <a:gd name="connsiteX3" fmla="*/ 0 w 1730326"/>
              <a:gd name="connsiteY3" fmla="*/ 267286 h 984737"/>
              <a:gd name="connsiteX4" fmla="*/ 28135 w 1730326"/>
              <a:gd name="connsiteY4" fmla="*/ 576775 h 984737"/>
              <a:gd name="connsiteX5" fmla="*/ 520504 w 1730326"/>
              <a:gd name="connsiteY5" fmla="*/ 675249 h 984737"/>
              <a:gd name="connsiteX6" fmla="*/ 717452 w 1730326"/>
              <a:gd name="connsiteY6" fmla="*/ 970670 h 984737"/>
              <a:gd name="connsiteX7" fmla="*/ 1167618 w 1730326"/>
              <a:gd name="connsiteY7" fmla="*/ 984737 h 984737"/>
              <a:gd name="connsiteX8" fmla="*/ 1702191 w 1730326"/>
              <a:gd name="connsiteY8" fmla="*/ 942534 h 984737"/>
              <a:gd name="connsiteX9" fmla="*/ 1730326 w 1730326"/>
              <a:gd name="connsiteY9" fmla="*/ 70339 h 984737"/>
              <a:gd name="connsiteX10" fmla="*/ 1378633 w 1730326"/>
              <a:gd name="connsiteY10" fmla="*/ 0 h 984737"/>
              <a:gd name="connsiteX0" fmla="*/ 1350498 w 1702191"/>
              <a:gd name="connsiteY0" fmla="*/ 0 h 984737"/>
              <a:gd name="connsiteX1" fmla="*/ 675250 w 1702191"/>
              <a:gd name="connsiteY1" fmla="*/ 42203 h 984737"/>
              <a:gd name="connsiteX2" fmla="*/ 548640 w 1702191"/>
              <a:gd name="connsiteY2" fmla="*/ 281352 h 984737"/>
              <a:gd name="connsiteX3" fmla="*/ 28135 w 1702191"/>
              <a:gd name="connsiteY3" fmla="*/ 337624 h 984737"/>
              <a:gd name="connsiteX4" fmla="*/ 0 w 1702191"/>
              <a:gd name="connsiteY4" fmla="*/ 576775 h 984737"/>
              <a:gd name="connsiteX5" fmla="*/ 492369 w 1702191"/>
              <a:gd name="connsiteY5" fmla="*/ 675249 h 984737"/>
              <a:gd name="connsiteX6" fmla="*/ 689317 w 1702191"/>
              <a:gd name="connsiteY6" fmla="*/ 970670 h 984737"/>
              <a:gd name="connsiteX7" fmla="*/ 1139483 w 1702191"/>
              <a:gd name="connsiteY7" fmla="*/ 984737 h 984737"/>
              <a:gd name="connsiteX8" fmla="*/ 1674056 w 1702191"/>
              <a:gd name="connsiteY8" fmla="*/ 942534 h 984737"/>
              <a:gd name="connsiteX9" fmla="*/ 1702191 w 1702191"/>
              <a:gd name="connsiteY9" fmla="*/ 70339 h 984737"/>
              <a:gd name="connsiteX10" fmla="*/ 1350498 w 1702191"/>
              <a:gd name="connsiteY10" fmla="*/ 0 h 984737"/>
              <a:gd name="connsiteX0" fmla="*/ 1350498 w 1702191"/>
              <a:gd name="connsiteY0" fmla="*/ 0 h 985680"/>
              <a:gd name="connsiteX1" fmla="*/ 675250 w 1702191"/>
              <a:gd name="connsiteY1" fmla="*/ 42203 h 985680"/>
              <a:gd name="connsiteX2" fmla="*/ 548640 w 1702191"/>
              <a:gd name="connsiteY2" fmla="*/ 281352 h 985680"/>
              <a:gd name="connsiteX3" fmla="*/ 28135 w 1702191"/>
              <a:gd name="connsiteY3" fmla="*/ 337624 h 985680"/>
              <a:gd name="connsiteX4" fmla="*/ 0 w 1702191"/>
              <a:gd name="connsiteY4" fmla="*/ 576775 h 985680"/>
              <a:gd name="connsiteX5" fmla="*/ 492369 w 1702191"/>
              <a:gd name="connsiteY5" fmla="*/ 675249 h 985680"/>
              <a:gd name="connsiteX6" fmla="*/ 689317 w 1702191"/>
              <a:gd name="connsiteY6" fmla="*/ 970670 h 985680"/>
              <a:gd name="connsiteX7" fmla="*/ 1139483 w 1702191"/>
              <a:gd name="connsiteY7" fmla="*/ 984737 h 985680"/>
              <a:gd name="connsiteX8" fmla="*/ 1477109 w 1702191"/>
              <a:gd name="connsiteY8" fmla="*/ 942534 h 985680"/>
              <a:gd name="connsiteX9" fmla="*/ 1702191 w 1702191"/>
              <a:gd name="connsiteY9" fmla="*/ 70339 h 985680"/>
              <a:gd name="connsiteX10" fmla="*/ 1350498 w 1702191"/>
              <a:gd name="connsiteY10" fmla="*/ 0 h 985680"/>
              <a:gd name="connsiteX0" fmla="*/ 1350498 w 1547446"/>
              <a:gd name="connsiteY0" fmla="*/ 0 h 985680"/>
              <a:gd name="connsiteX1" fmla="*/ 675250 w 1547446"/>
              <a:gd name="connsiteY1" fmla="*/ 42203 h 985680"/>
              <a:gd name="connsiteX2" fmla="*/ 548640 w 1547446"/>
              <a:gd name="connsiteY2" fmla="*/ 281352 h 985680"/>
              <a:gd name="connsiteX3" fmla="*/ 28135 w 1547446"/>
              <a:gd name="connsiteY3" fmla="*/ 337624 h 985680"/>
              <a:gd name="connsiteX4" fmla="*/ 0 w 1547446"/>
              <a:gd name="connsiteY4" fmla="*/ 576775 h 985680"/>
              <a:gd name="connsiteX5" fmla="*/ 492369 w 1547446"/>
              <a:gd name="connsiteY5" fmla="*/ 675249 h 985680"/>
              <a:gd name="connsiteX6" fmla="*/ 689317 w 1547446"/>
              <a:gd name="connsiteY6" fmla="*/ 970670 h 985680"/>
              <a:gd name="connsiteX7" fmla="*/ 1139483 w 1547446"/>
              <a:gd name="connsiteY7" fmla="*/ 984737 h 985680"/>
              <a:gd name="connsiteX8" fmla="*/ 1477109 w 1547446"/>
              <a:gd name="connsiteY8" fmla="*/ 942534 h 985680"/>
              <a:gd name="connsiteX9" fmla="*/ 1547446 w 1547446"/>
              <a:gd name="connsiteY9" fmla="*/ 70339 h 985680"/>
              <a:gd name="connsiteX10" fmla="*/ 1350498 w 1547446"/>
              <a:gd name="connsiteY10" fmla="*/ 0 h 985680"/>
              <a:gd name="connsiteX0" fmla="*/ 1350498 w 1547446"/>
              <a:gd name="connsiteY0" fmla="*/ 0 h 986087"/>
              <a:gd name="connsiteX1" fmla="*/ 675250 w 1547446"/>
              <a:gd name="connsiteY1" fmla="*/ 42203 h 986087"/>
              <a:gd name="connsiteX2" fmla="*/ 548640 w 1547446"/>
              <a:gd name="connsiteY2" fmla="*/ 281352 h 986087"/>
              <a:gd name="connsiteX3" fmla="*/ 28135 w 1547446"/>
              <a:gd name="connsiteY3" fmla="*/ 337624 h 986087"/>
              <a:gd name="connsiteX4" fmla="*/ 0 w 1547446"/>
              <a:gd name="connsiteY4" fmla="*/ 576775 h 986087"/>
              <a:gd name="connsiteX5" fmla="*/ 492369 w 1547446"/>
              <a:gd name="connsiteY5" fmla="*/ 675249 h 986087"/>
              <a:gd name="connsiteX6" fmla="*/ 703385 w 1547446"/>
              <a:gd name="connsiteY6" fmla="*/ 886264 h 986087"/>
              <a:gd name="connsiteX7" fmla="*/ 1139483 w 1547446"/>
              <a:gd name="connsiteY7" fmla="*/ 984737 h 986087"/>
              <a:gd name="connsiteX8" fmla="*/ 1477109 w 1547446"/>
              <a:gd name="connsiteY8" fmla="*/ 942534 h 986087"/>
              <a:gd name="connsiteX9" fmla="*/ 1547446 w 1547446"/>
              <a:gd name="connsiteY9" fmla="*/ 70339 h 986087"/>
              <a:gd name="connsiteX10" fmla="*/ 1350498 w 1547446"/>
              <a:gd name="connsiteY10" fmla="*/ 0 h 986087"/>
              <a:gd name="connsiteX0" fmla="*/ 1350498 w 1547446"/>
              <a:gd name="connsiteY0" fmla="*/ 0 h 943884"/>
              <a:gd name="connsiteX1" fmla="*/ 675250 w 1547446"/>
              <a:gd name="connsiteY1" fmla="*/ 42203 h 943884"/>
              <a:gd name="connsiteX2" fmla="*/ 548640 w 1547446"/>
              <a:gd name="connsiteY2" fmla="*/ 281352 h 943884"/>
              <a:gd name="connsiteX3" fmla="*/ 28135 w 1547446"/>
              <a:gd name="connsiteY3" fmla="*/ 337624 h 943884"/>
              <a:gd name="connsiteX4" fmla="*/ 0 w 1547446"/>
              <a:gd name="connsiteY4" fmla="*/ 576775 h 943884"/>
              <a:gd name="connsiteX5" fmla="*/ 492369 w 1547446"/>
              <a:gd name="connsiteY5" fmla="*/ 675249 h 943884"/>
              <a:gd name="connsiteX6" fmla="*/ 703385 w 1547446"/>
              <a:gd name="connsiteY6" fmla="*/ 886264 h 943884"/>
              <a:gd name="connsiteX7" fmla="*/ 1139483 w 1547446"/>
              <a:gd name="connsiteY7" fmla="*/ 900331 h 943884"/>
              <a:gd name="connsiteX8" fmla="*/ 1477109 w 1547446"/>
              <a:gd name="connsiteY8" fmla="*/ 942534 h 943884"/>
              <a:gd name="connsiteX9" fmla="*/ 1547446 w 1547446"/>
              <a:gd name="connsiteY9" fmla="*/ 70339 h 943884"/>
              <a:gd name="connsiteX10" fmla="*/ 1350498 w 1547446"/>
              <a:gd name="connsiteY10" fmla="*/ 0 h 943884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703385 w 1547446"/>
              <a:gd name="connsiteY6" fmla="*/ 886264 h 905071"/>
              <a:gd name="connsiteX7" fmla="*/ 1139483 w 1547446"/>
              <a:gd name="connsiteY7" fmla="*/ 900331 h 905071"/>
              <a:gd name="connsiteX8" fmla="*/ 1477109 w 1547446"/>
              <a:gd name="connsiteY8" fmla="*/ 900331 h 905071"/>
              <a:gd name="connsiteX9" fmla="*/ 1547446 w 1547446"/>
              <a:gd name="connsiteY9" fmla="*/ 70339 h 905071"/>
              <a:gd name="connsiteX10" fmla="*/ 1350498 w 1547446"/>
              <a:gd name="connsiteY10" fmla="*/ 0 h 905071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0 w 1547446"/>
              <a:gd name="connsiteY3" fmla="*/ 576775 h 905071"/>
              <a:gd name="connsiteX4" fmla="*/ 492369 w 1547446"/>
              <a:gd name="connsiteY4" fmla="*/ 675249 h 905071"/>
              <a:gd name="connsiteX5" fmla="*/ 703385 w 1547446"/>
              <a:gd name="connsiteY5" fmla="*/ 886264 h 905071"/>
              <a:gd name="connsiteX6" fmla="*/ 1139483 w 1547446"/>
              <a:gd name="connsiteY6" fmla="*/ 900331 h 905071"/>
              <a:gd name="connsiteX7" fmla="*/ 1477109 w 1547446"/>
              <a:gd name="connsiteY7" fmla="*/ 900331 h 905071"/>
              <a:gd name="connsiteX8" fmla="*/ 1547446 w 1547446"/>
              <a:gd name="connsiteY8" fmla="*/ 70339 h 905071"/>
              <a:gd name="connsiteX9" fmla="*/ 1350498 w 1547446"/>
              <a:gd name="connsiteY9" fmla="*/ 0 h 905071"/>
              <a:gd name="connsiteX0" fmla="*/ 858129 w 1055077"/>
              <a:gd name="connsiteY0" fmla="*/ 0 h 905071"/>
              <a:gd name="connsiteX1" fmla="*/ 182881 w 1055077"/>
              <a:gd name="connsiteY1" fmla="*/ 42203 h 905071"/>
              <a:gd name="connsiteX2" fmla="*/ 56271 w 1055077"/>
              <a:gd name="connsiteY2" fmla="*/ 281352 h 905071"/>
              <a:gd name="connsiteX3" fmla="*/ 0 w 1055077"/>
              <a:gd name="connsiteY3" fmla="*/ 675249 h 905071"/>
              <a:gd name="connsiteX4" fmla="*/ 211016 w 1055077"/>
              <a:gd name="connsiteY4" fmla="*/ 886264 h 905071"/>
              <a:gd name="connsiteX5" fmla="*/ 647114 w 1055077"/>
              <a:gd name="connsiteY5" fmla="*/ 900331 h 905071"/>
              <a:gd name="connsiteX6" fmla="*/ 984740 w 1055077"/>
              <a:gd name="connsiteY6" fmla="*/ 900331 h 905071"/>
              <a:gd name="connsiteX7" fmla="*/ 1055077 w 1055077"/>
              <a:gd name="connsiteY7" fmla="*/ 70339 h 905071"/>
              <a:gd name="connsiteX8" fmla="*/ 858129 w 1055077"/>
              <a:gd name="connsiteY8" fmla="*/ 0 h 905071"/>
              <a:gd name="connsiteX0" fmla="*/ 1055077 w 1055077"/>
              <a:gd name="connsiteY0" fmla="*/ 28136 h 862868"/>
              <a:gd name="connsiteX1" fmla="*/ 182881 w 1055077"/>
              <a:gd name="connsiteY1" fmla="*/ 0 h 862868"/>
              <a:gd name="connsiteX2" fmla="*/ 56271 w 1055077"/>
              <a:gd name="connsiteY2" fmla="*/ 239149 h 862868"/>
              <a:gd name="connsiteX3" fmla="*/ 0 w 1055077"/>
              <a:gd name="connsiteY3" fmla="*/ 633046 h 862868"/>
              <a:gd name="connsiteX4" fmla="*/ 211016 w 1055077"/>
              <a:gd name="connsiteY4" fmla="*/ 844061 h 862868"/>
              <a:gd name="connsiteX5" fmla="*/ 647114 w 1055077"/>
              <a:gd name="connsiteY5" fmla="*/ 858128 h 862868"/>
              <a:gd name="connsiteX6" fmla="*/ 984740 w 1055077"/>
              <a:gd name="connsiteY6" fmla="*/ 858128 h 862868"/>
              <a:gd name="connsiteX7" fmla="*/ 1055077 w 1055077"/>
              <a:gd name="connsiteY7" fmla="*/ 28136 h 862868"/>
              <a:gd name="connsiteX0" fmla="*/ 590843 w 984740"/>
              <a:gd name="connsiteY0" fmla="*/ 267286 h 862868"/>
              <a:gd name="connsiteX1" fmla="*/ 182881 w 984740"/>
              <a:gd name="connsiteY1" fmla="*/ 0 h 862868"/>
              <a:gd name="connsiteX2" fmla="*/ 56271 w 984740"/>
              <a:gd name="connsiteY2" fmla="*/ 239149 h 862868"/>
              <a:gd name="connsiteX3" fmla="*/ 0 w 984740"/>
              <a:gd name="connsiteY3" fmla="*/ 633046 h 862868"/>
              <a:gd name="connsiteX4" fmla="*/ 211016 w 984740"/>
              <a:gd name="connsiteY4" fmla="*/ 844061 h 862868"/>
              <a:gd name="connsiteX5" fmla="*/ 647114 w 984740"/>
              <a:gd name="connsiteY5" fmla="*/ 858128 h 862868"/>
              <a:gd name="connsiteX6" fmla="*/ 984740 w 984740"/>
              <a:gd name="connsiteY6" fmla="*/ 858128 h 862868"/>
              <a:gd name="connsiteX7" fmla="*/ 590843 w 984740"/>
              <a:gd name="connsiteY7" fmla="*/ 267286 h 862868"/>
              <a:gd name="connsiteX0" fmla="*/ 590843 w 658538"/>
              <a:gd name="connsiteY0" fmla="*/ 267286 h 915488"/>
              <a:gd name="connsiteX1" fmla="*/ 182881 w 658538"/>
              <a:gd name="connsiteY1" fmla="*/ 0 h 915488"/>
              <a:gd name="connsiteX2" fmla="*/ 56271 w 658538"/>
              <a:gd name="connsiteY2" fmla="*/ 239149 h 915488"/>
              <a:gd name="connsiteX3" fmla="*/ 0 w 658538"/>
              <a:gd name="connsiteY3" fmla="*/ 633046 h 915488"/>
              <a:gd name="connsiteX4" fmla="*/ 211016 w 658538"/>
              <a:gd name="connsiteY4" fmla="*/ 844061 h 915488"/>
              <a:gd name="connsiteX5" fmla="*/ 647114 w 658538"/>
              <a:gd name="connsiteY5" fmla="*/ 858128 h 915488"/>
              <a:gd name="connsiteX6" fmla="*/ 647115 w 658538"/>
              <a:gd name="connsiteY6" fmla="*/ 914399 h 915488"/>
              <a:gd name="connsiteX7" fmla="*/ 590843 w 658538"/>
              <a:gd name="connsiteY7" fmla="*/ 267286 h 915488"/>
              <a:gd name="connsiteX0" fmla="*/ 593530 w 661225"/>
              <a:gd name="connsiteY0" fmla="*/ 267286 h 915488"/>
              <a:gd name="connsiteX1" fmla="*/ 185568 w 661225"/>
              <a:gd name="connsiteY1" fmla="*/ 0 h 915488"/>
              <a:gd name="connsiteX2" fmla="*/ 101161 w 661225"/>
              <a:gd name="connsiteY2" fmla="*/ 407961 h 915488"/>
              <a:gd name="connsiteX3" fmla="*/ 2687 w 661225"/>
              <a:gd name="connsiteY3" fmla="*/ 633046 h 915488"/>
              <a:gd name="connsiteX4" fmla="*/ 213703 w 661225"/>
              <a:gd name="connsiteY4" fmla="*/ 844061 h 915488"/>
              <a:gd name="connsiteX5" fmla="*/ 649801 w 661225"/>
              <a:gd name="connsiteY5" fmla="*/ 858128 h 915488"/>
              <a:gd name="connsiteX6" fmla="*/ 649802 w 661225"/>
              <a:gd name="connsiteY6" fmla="*/ 914399 h 915488"/>
              <a:gd name="connsiteX7" fmla="*/ 593530 w 661225"/>
              <a:gd name="connsiteY7" fmla="*/ 267286 h 915488"/>
              <a:gd name="connsiteX0" fmla="*/ 593530 w 661225"/>
              <a:gd name="connsiteY0" fmla="*/ 267286 h 915488"/>
              <a:gd name="connsiteX1" fmla="*/ 185568 w 661225"/>
              <a:gd name="connsiteY1" fmla="*/ 0 h 915488"/>
              <a:gd name="connsiteX2" fmla="*/ 101161 w 661225"/>
              <a:gd name="connsiteY2" fmla="*/ 407961 h 915488"/>
              <a:gd name="connsiteX3" fmla="*/ 2687 w 661225"/>
              <a:gd name="connsiteY3" fmla="*/ 717453 h 915488"/>
              <a:gd name="connsiteX4" fmla="*/ 213703 w 661225"/>
              <a:gd name="connsiteY4" fmla="*/ 844061 h 915488"/>
              <a:gd name="connsiteX5" fmla="*/ 649801 w 661225"/>
              <a:gd name="connsiteY5" fmla="*/ 858128 h 915488"/>
              <a:gd name="connsiteX6" fmla="*/ 649802 w 661225"/>
              <a:gd name="connsiteY6" fmla="*/ 914399 h 915488"/>
              <a:gd name="connsiteX7" fmla="*/ 593530 w 661225"/>
              <a:gd name="connsiteY7" fmla="*/ 267286 h 915488"/>
              <a:gd name="connsiteX0" fmla="*/ 593530 w 661225"/>
              <a:gd name="connsiteY0" fmla="*/ 267286 h 928685"/>
              <a:gd name="connsiteX1" fmla="*/ 185568 w 661225"/>
              <a:gd name="connsiteY1" fmla="*/ 0 h 928685"/>
              <a:gd name="connsiteX2" fmla="*/ 101161 w 661225"/>
              <a:gd name="connsiteY2" fmla="*/ 407961 h 928685"/>
              <a:gd name="connsiteX3" fmla="*/ 2687 w 661225"/>
              <a:gd name="connsiteY3" fmla="*/ 717453 h 928685"/>
              <a:gd name="connsiteX4" fmla="*/ 213703 w 661225"/>
              <a:gd name="connsiteY4" fmla="*/ 928468 h 928685"/>
              <a:gd name="connsiteX5" fmla="*/ 649801 w 661225"/>
              <a:gd name="connsiteY5" fmla="*/ 858128 h 928685"/>
              <a:gd name="connsiteX6" fmla="*/ 649802 w 661225"/>
              <a:gd name="connsiteY6" fmla="*/ 914399 h 928685"/>
              <a:gd name="connsiteX7" fmla="*/ 593530 w 661225"/>
              <a:gd name="connsiteY7" fmla="*/ 267286 h 928685"/>
              <a:gd name="connsiteX0" fmla="*/ 593530 w 661225"/>
              <a:gd name="connsiteY0" fmla="*/ 267286 h 985234"/>
              <a:gd name="connsiteX1" fmla="*/ 185568 w 661225"/>
              <a:gd name="connsiteY1" fmla="*/ 0 h 985234"/>
              <a:gd name="connsiteX2" fmla="*/ 101161 w 661225"/>
              <a:gd name="connsiteY2" fmla="*/ 407961 h 985234"/>
              <a:gd name="connsiteX3" fmla="*/ 2687 w 661225"/>
              <a:gd name="connsiteY3" fmla="*/ 717453 h 985234"/>
              <a:gd name="connsiteX4" fmla="*/ 213703 w 661225"/>
              <a:gd name="connsiteY4" fmla="*/ 928468 h 985234"/>
              <a:gd name="connsiteX5" fmla="*/ 649801 w 661225"/>
              <a:gd name="connsiteY5" fmla="*/ 858128 h 985234"/>
              <a:gd name="connsiteX6" fmla="*/ 649802 w 661225"/>
              <a:gd name="connsiteY6" fmla="*/ 984738 h 985234"/>
              <a:gd name="connsiteX7" fmla="*/ 593530 w 661225"/>
              <a:gd name="connsiteY7" fmla="*/ 267286 h 985234"/>
              <a:gd name="connsiteX0" fmla="*/ 593530 w 680546"/>
              <a:gd name="connsiteY0" fmla="*/ 267286 h 937486"/>
              <a:gd name="connsiteX1" fmla="*/ 185568 w 680546"/>
              <a:gd name="connsiteY1" fmla="*/ 0 h 937486"/>
              <a:gd name="connsiteX2" fmla="*/ 101161 w 680546"/>
              <a:gd name="connsiteY2" fmla="*/ 407961 h 937486"/>
              <a:gd name="connsiteX3" fmla="*/ 2687 w 680546"/>
              <a:gd name="connsiteY3" fmla="*/ 717453 h 937486"/>
              <a:gd name="connsiteX4" fmla="*/ 213703 w 680546"/>
              <a:gd name="connsiteY4" fmla="*/ 928468 h 937486"/>
              <a:gd name="connsiteX5" fmla="*/ 649801 w 680546"/>
              <a:gd name="connsiteY5" fmla="*/ 858128 h 937486"/>
              <a:gd name="connsiteX6" fmla="*/ 593530 w 680546"/>
              <a:gd name="connsiteY6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1037 w 647308"/>
              <a:gd name="connsiteY0" fmla="*/ 267286 h 937486"/>
              <a:gd name="connsiteX1" fmla="*/ 183075 w 647308"/>
              <a:gd name="connsiteY1" fmla="*/ 0 h 937486"/>
              <a:gd name="connsiteX2" fmla="*/ 98668 w 647308"/>
              <a:gd name="connsiteY2" fmla="*/ 407961 h 937486"/>
              <a:gd name="connsiteX3" fmla="*/ 194 w 647308"/>
              <a:gd name="connsiteY3" fmla="*/ 717453 h 937486"/>
              <a:gd name="connsiteX4" fmla="*/ 77438 w 647308"/>
              <a:gd name="connsiteY4" fmla="*/ 860897 h 937486"/>
              <a:gd name="connsiteX5" fmla="*/ 211210 w 647308"/>
              <a:gd name="connsiteY5" fmla="*/ 928468 h 937486"/>
              <a:gd name="connsiteX6" fmla="*/ 647308 w 647308"/>
              <a:gd name="connsiteY6" fmla="*/ 858128 h 937486"/>
              <a:gd name="connsiteX7" fmla="*/ 591037 w 647308"/>
              <a:gd name="connsiteY7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3530 w 649801"/>
              <a:gd name="connsiteY0" fmla="*/ 267286 h 928468"/>
              <a:gd name="connsiteX1" fmla="*/ 185568 w 649801"/>
              <a:gd name="connsiteY1" fmla="*/ 0 h 928468"/>
              <a:gd name="connsiteX2" fmla="*/ 101161 w 649801"/>
              <a:gd name="connsiteY2" fmla="*/ 407961 h 928468"/>
              <a:gd name="connsiteX3" fmla="*/ 2687 w 649801"/>
              <a:gd name="connsiteY3" fmla="*/ 717453 h 928468"/>
              <a:gd name="connsiteX4" fmla="*/ 213703 w 649801"/>
              <a:gd name="connsiteY4" fmla="*/ 928468 h 928468"/>
              <a:gd name="connsiteX5" fmla="*/ 649801 w 649801"/>
              <a:gd name="connsiteY5" fmla="*/ 858128 h 928468"/>
              <a:gd name="connsiteX6" fmla="*/ 593530 w 649801"/>
              <a:gd name="connsiteY6" fmla="*/ 267286 h 928468"/>
              <a:gd name="connsiteX0" fmla="*/ 593530 w 649801"/>
              <a:gd name="connsiteY0" fmla="*/ 70339 h 731521"/>
              <a:gd name="connsiteX1" fmla="*/ 185568 w 649801"/>
              <a:gd name="connsiteY1" fmla="*/ 0 h 731521"/>
              <a:gd name="connsiteX2" fmla="*/ 101161 w 649801"/>
              <a:gd name="connsiteY2" fmla="*/ 211014 h 731521"/>
              <a:gd name="connsiteX3" fmla="*/ 2687 w 649801"/>
              <a:gd name="connsiteY3" fmla="*/ 520506 h 731521"/>
              <a:gd name="connsiteX4" fmla="*/ 213703 w 649801"/>
              <a:gd name="connsiteY4" fmla="*/ 731521 h 731521"/>
              <a:gd name="connsiteX5" fmla="*/ 649801 w 649801"/>
              <a:gd name="connsiteY5" fmla="*/ 661181 h 731521"/>
              <a:gd name="connsiteX6" fmla="*/ 593530 w 649801"/>
              <a:gd name="connsiteY6" fmla="*/ 70339 h 731521"/>
              <a:gd name="connsiteX0" fmla="*/ 593530 w 649801"/>
              <a:gd name="connsiteY0" fmla="*/ 0 h 661182"/>
              <a:gd name="connsiteX1" fmla="*/ 185568 w 649801"/>
              <a:gd name="connsiteY1" fmla="*/ 0 h 661182"/>
              <a:gd name="connsiteX2" fmla="*/ 101161 w 649801"/>
              <a:gd name="connsiteY2" fmla="*/ 140675 h 661182"/>
              <a:gd name="connsiteX3" fmla="*/ 2687 w 649801"/>
              <a:gd name="connsiteY3" fmla="*/ 450167 h 661182"/>
              <a:gd name="connsiteX4" fmla="*/ 213703 w 649801"/>
              <a:gd name="connsiteY4" fmla="*/ 661182 h 661182"/>
              <a:gd name="connsiteX5" fmla="*/ 649801 w 649801"/>
              <a:gd name="connsiteY5" fmla="*/ 590842 h 661182"/>
              <a:gd name="connsiteX6" fmla="*/ 593530 w 649801"/>
              <a:gd name="connsiteY6" fmla="*/ 0 h 661182"/>
              <a:gd name="connsiteX0" fmla="*/ 593530 w 593530"/>
              <a:gd name="connsiteY0" fmla="*/ 0 h 675249"/>
              <a:gd name="connsiteX1" fmla="*/ 185568 w 593530"/>
              <a:gd name="connsiteY1" fmla="*/ 0 h 675249"/>
              <a:gd name="connsiteX2" fmla="*/ 101161 w 593530"/>
              <a:gd name="connsiteY2" fmla="*/ 140675 h 675249"/>
              <a:gd name="connsiteX3" fmla="*/ 2687 w 593530"/>
              <a:gd name="connsiteY3" fmla="*/ 450167 h 675249"/>
              <a:gd name="connsiteX4" fmla="*/ 213703 w 593530"/>
              <a:gd name="connsiteY4" fmla="*/ 661182 h 675249"/>
              <a:gd name="connsiteX5" fmla="*/ 551327 w 593530"/>
              <a:gd name="connsiteY5" fmla="*/ 675249 h 675249"/>
              <a:gd name="connsiteX6" fmla="*/ 593530 w 593530"/>
              <a:gd name="connsiteY6" fmla="*/ 0 h 675249"/>
              <a:gd name="connsiteX0" fmla="*/ 593530 w 593530"/>
              <a:gd name="connsiteY0" fmla="*/ 98474 h 714489"/>
              <a:gd name="connsiteX1" fmla="*/ 185568 w 593530"/>
              <a:gd name="connsiteY1" fmla="*/ 0 h 714489"/>
              <a:gd name="connsiteX2" fmla="*/ 101161 w 593530"/>
              <a:gd name="connsiteY2" fmla="*/ 140675 h 714489"/>
              <a:gd name="connsiteX3" fmla="*/ 2687 w 593530"/>
              <a:gd name="connsiteY3" fmla="*/ 450167 h 714489"/>
              <a:gd name="connsiteX4" fmla="*/ 213703 w 593530"/>
              <a:gd name="connsiteY4" fmla="*/ 661182 h 714489"/>
              <a:gd name="connsiteX5" fmla="*/ 551327 w 593530"/>
              <a:gd name="connsiteY5" fmla="*/ 675249 h 714489"/>
              <a:gd name="connsiteX6" fmla="*/ 593530 w 593530"/>
              <a:gd name="connsiteY6" fmla="*/ 98474 h 714489"/>
              <a:gd name="connsiteX0" fmla="*/ 593530 w 593530"/>
              <a:gd name="connsiteY0" fmla="*/ 98474 h 714489"/>
              <a:gd name="connsiteX1" fmla="*/ 185568 w 593530"/>
              <a:gd name="connsiteY1" fmla="*/ 0 h 714489"/>
              <a:gd name="connsiteX2" fmla="*/ 101161 w 593530"/>
              <a:gd name="connsiteY2" fmla="*/ 140675 h 714489"/>
              <a:gd name="connsiteX3" fmla="*/ 2687 w 593530"/>
              <a:gd name="connsiteY3" fmla="*/ 450167 h 714489"/>
              <a:gd name="connsiteX4" fmla="*/ 213703 w 593530"/>
              <a:gd name="connsiteY4" fmla="*/ 661182 h 714489"/>
              <a:gd name="connsiteX5" fmla="*/ 551327 w 593530"/>
              <a:gd name="connsiteY5" fmla="*/ 675249 h 714489"/>
              <a:gd name="connsiteX6" fmla="*/ 593530 w 593530"/>
              <a:gd name="connsiteY6" fmla="*/ 98474 h 714489"/>
              <a:gd name="connsiteX0" fmla="*/ 593530 w 593530"/>
              <a:gd name="connsiteY0" fmla="*/ 42203 h 658218"/>
              <a:gd name="connsiteX1" fmla="*/ 269974 w 593530"/>
              <a:gd name="connsiteY1" fmla="*/ 0 h 658218"/>
              <a:gd name="connsiteX2" fmla="*/ 101161 w 593530"/>
              <a:gd name="connsiteY2" fmla="*/ 84404 h 658218"/>
              <a:gd name="connsiteX3" fmla="*/ 2687 w 593530"/>
              <a:gd name="connsiteY3" fmla="*/ 393896 h 658218"/>
              <a:gd name="connsiteX4" fmla="*/ 213703 w 593530"/>
              <a:gd name="connsiteY4" fmla="*/ 604911 h 658218"/>
              <a:gd name="connsiteX5" fmla="*/ 551327 w 593530"/>
              <a:gd name="connsiteY5" fmla="*/ 618978 h 658218"/>
              <a:gd name="connsiteX6" fmla="*/ 593530 w 593530"/>
              <a:gd name="connsiteY6" fmla="*/ 42203 h 658218"/>
              <a:gd name="connsiteX0" fmla="*/ 609525 w 609525"/>
              <a:gd name="connsiteY0" fmla="*/ 42203 h 658218"/>
              <a:gd name="connsiteX1" fmla="*/ 285969 w 609525"/>
              <a:gd name="connsiteY1" fmla="*/ 0 h 658218"/>
              <a:gd name="connsiteX2" fmla="*/ 32750 w 609525"/>
              <a:gd name="connsiteY2" fmla="*/ 84404 h 658218"/>
              <a:gd name="connsiteX3" fmla="*/ 18682 w 609525"/>
              <a:gd name="connsiteY3" fmla="*/ 393896 h 658218"/>
              <a:gd name="connsiteX4" fmla="*/ 229698 w 609525"/>
              <a:gd name="connsiteY4" fmla="*/ 604911 h 658218"/>
              <a:gd name="connsiteX5" fmla="*/ 567322 w 609525"/>
              <a:gd name="connsiteY5" fmla="*/ 618978 h 658218"/>
              <a:gd name="connsiteX6" fmla="*/ 609525 w 609525"/>
              <a:gd name="connsiteY6" fmla="*/ 42203 h 658218"/>
              <a:gd name="connsiteX0" fmla="*/ 609525 w 609525"/>
              <a:gd name="connsiteY0" fmla="*/ 42203 h 618978"/>
              <a:gd name="connsiteX1" fmla="*/ 285969 w 609525"/>
              <a:gd name="connsiteY1" fmla="*/ 0 h 618978"/>
              <a:gd name="connsiteX2" fmla="*/ 32750 w 609525"/>
              <a:gd name="connsiteY2" fmla="*/ 84404 h 618978"/>
              <a:gd name="connsiteX3" fmla="*/ 18682 w 609525"/>
              <a:gd name="connsiteY3" fmla="*/ 393896 h 618978"/>
              <a:gd name="connsiteX4" fmla="*/ 229698 w 609525"/>
              <a:gd name="connsiteY4" fmla="*/ 604911 h 618978"/>
              <a:gd name="connsiteX5" fmla="*/ 567322 w 609525"/>
              <a:gd name="connsiteY5" fmla="*/ 618978 h 618978"/>
              <a:gd name="connsiteX6" fmla="*/ 609525 w 609525"/>
              <a:gd name="connsiteY6" fmla="*/ 42203 h 618978"/>
              <a:gd name="connsiteX0" fmla="*/ 609525 w 609525"/>
              <a:gd name="connsiteY0" fmla="*/ 42203 h 618978"/>
              <a:gd name="connsiteX1" fmla="*/ 285969 w 609525"/>
              <a:gd name="connsiteY1" fmla="*/ 0 h 618978"/>
              <a:gd name="connsiteX2" fmla="*/ 32750 w 609525"/>
              <a:gd name="connsiteY2" fmla="*/ 84404 h 618978"/>
              <a:gd name="connsiteX3" fmla="*/ 18682 w 609525"/>
              <a:gd name="connsiteY3" fmla="*/ 393896 h 618978"/>
              <a:gd name="connsiteX4" fmla="*/ 95927 w 609525"/>
              <a:gd name="connsiteY4" fmla="*/ 509203 h 618978"/>
              <a:gd name="connsiteX5" fmla="*/ 229698 w 609525"/>
              <a:gd name="connsiteY5" fmla="*/ 604911 h 618978"/>
              <a:gd name="connsiteX6" fmla="*/ 567322 w 609525"/>
              <a:gd name="connsiteY6" fmla="*/ 618978 h 618978"/>
              <a:gd name="connsiteX7" fmla="*/ 609525 w 609525"/>
              <a:gd name="connsiteY7" fmla="*/ 42203 h 618978"/>
              <a:gd name="connsiteX0" fmla="*/ 604990 w 604990"/>
              <a:gd name="connsiteY0" fmla="*/ 42203 h 618978"/>
              <a:gd name="connsiteX1" fmla="*/ 281434 w 604990"/>
              <a:gd name="connsiteY1" fmla="*/ 0 h 618978"/>
              <a:gd name="connsiteX2" fmla="*/ 28215 w 604990"/>
              <a:gd name="connsiteY2" fmla="*/ 84404 h 618978"/>
              <a:gd name="connsiteX3" fmla="*/ 14147 w 604990"/>
              <a:gd name="connsiteY3" fmla="*/ 393896 h 618978"/>
              <a:gd name="connsiteX4" fmla="*/ 161730 w 604990"/>
              <a:gd name="connsiteY4" fmla="*/ 481068 h 618978"/>
              <a:gd name="connsiteX5" fmla="*/ 225163 w 604990"/>
              <a:gd name="connsiteY5" fmla="*/ 604911 h 618978"/>
              <a:gd name="connsiteX6" fmla="*/ 562787 w 604990"/>
              <a:gd name="connsiteY6" fmla="*/ 618978 h 618978"/>
              <a:gd name="connsiteX7" fmla="*/ 604990 w 604990"/>
              <a:gd name="connsiteY7" fmla="*/ 42203 h 618978"/>
              <a:gd name="connsiteX0" fmla="*/ 590843 w 590843"/>
              <a:gd name="connsiteY0" fmla="*/ 42203 h 618978"/>
              <a:gd name="connsiteX1" fmla="*/ 267287 w 590843"/>
              <a:gd name="connsiteY1" fmla="*/ 0 h 618978"/>
              <a:gd name="connsiteX2" fmla="*/ 14068 w 590843"/>
              <a:gd name="connsiteY2" fmla="*/ 84404 h 618978"/>
              <a:gd name="connsiteX3" fmla="*/ 0 w 590843"/>
              <a:gd name="connsiteY3" fmla="*/ 393896 h 618978"/>
              <a:gd name="connsiteX4" fmla="*/ 147583 w 590843"/>
              <a:gd name="connsiteY4" fmla="*/ 481068 h 618978"/>
              <a:gd name="connsiteX5" fmla="*/ 211016 w 590843"/>
              <a:gd name="connsiteY5" fmla="*/ 604911 h 618978"/>
              <a:gd name="connsiteX6" fmla="*/ 548640 w 590843"/>
              <a:gd name="connsiteY6" fmla="*/ 618978 h 618978"/>
              <a:gd name="connsiteX7" fmla="*/ 590843 w 59084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0 w 647113"/>
              <a:gd name="connsiteY3" fmla="*/ 436099 h 618978"/>
              <a:gd name="connsiteX4" fmla="*/ 203853 w 647113"/>
              <a:gd name="connsiteY4" fmla="*/ 481068 h 618978"/>
              <a:gd name="connsiteX5" fmla="*/ 267286 w 647113"/>
              <a:gd name="connsiteY5" fmla="*/ 604911 h 618978"/>
              <a:gd name="connsiteX6" fmla="*/ 604910 w 647113"/>
              <a:gd name="connsiteY6" fmla="*/ 618978 h 618978"/>
              <a:gd name="connsiteX7" fmla="*/ 647113 w 64711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0 w 647113"/>
              <a:gd name="connsiteY3" fmla="*/ 436099 h 618978"/>
              <a:gd name="connsiteX4" fmla="*/ 203853 w 647113"/>
              <a:gd name="connsiteY4" fmla="*/ 481068 h 618978"/>
              <a:gd name="connsiteX5" fmla="*/ 267286 w 647113"/>
              <a:gd name="connsiteY5" fmla="*/ 604911 h 618978"/>
              <a:gd name="connsiteX6" fmla="*/ 604910 w 647113"/>
              <a:gd name="connsiteY6" fmla="*/ 618978 h 618978"/>
              <a:gd name="connsiteX7" fmla="*/ 647113 w 647113"/>
              <a:gd name="connsiteY7" fmla="*/ 42203 h 618978"/>
              <a:gd name="connsiteX0" fmla="*/ 647113 w 647113"/>
              <a:gd name="connsiteY0" fmla="*/ 0 h 576775"/>
              <a:gd name="connsiteX1" fmla="*/ 295422 w 647113"/>
              <a:gd name="connsiteY1" fmla="*/ 168813 h 576775"/>
              <a:gd name="connsiteX2" fmla="*/ 70338 w 647113"/>
              <a:gd name="connsiteY2" fmla="*/ 42201 h 576775"/>
              <a:gd name="connsiteX3" fmla="*/ 0 w 647113"/>
              <a:gd name="connsiteY3" fmla="*/ 393896 h 576775"/>
              <a:gd name="connsiteX4" fmla="*/ 203853 w 647113"/>
              <a:gd name="connsiteY4" fmla="*/ 438865 h 576775"/>
              <a:gd name="connsiteX5" fmla="*/ 267286 w 647113"/>
              <a:gd name="connsiteY5" fmla="*/ 562708 h 576775"/>
              <a:gd name="connsiteX6" fmla="*/ 604910 w 647113"/>
              <a:gd name="connsiteY6" fmla="*/ 576775 h 576775"/>
              <a:gd name="connsiteX7" fmla="*/ 647113 w 647113"/>
              <a:gd name="connsiteY7" fmla="*/ 0 h 576775"/>
              <a:gd name="connsiteX0" fmla="*/ 647113 w 647113"/>
              <a:gd name="connsiteY0" fmla="*/ 0 h 576775"/>
              <a:gd name="connsiteX1" fmla="*/ 478303 w 647113"/>
              <a:gd name="connsiteY1" fmla="*/ 63038 h 576775"/>
              <a:gd name="connsiteX2" fmla="*/ 295422 w 647113"/>
              <a:gd name="connsiteY2" fmla="*/ 168813 h 576775"/>
              <a:gd name="connsiteX3" fmla="*/ 70338 w 647113"/>
              <a:gd name="connsiteY3" fmla="*/ 42201 h 576775"/>
              <a:gd name="connsiteX4" fmla="*/ 0 w 647113"/>
              <a:gd name="connsiteY4" fmla="*/ 393896 h 576775"/>
              <a:gd name="connsiteX5" fmla="*/ 203853 w 647113"/>
              <a:gd name="connsiteY5" fmla="*/ 438865 h 576775"/>
              <a:gd name="connsiteX6" fmla="*/ 267286 w 647113"/>
              <a:gd name="connsiteY6" fmla="*/ 562708 h 576775"/>
              <a:gd name="connsiteX7" fmla="*/ 604910 w 647113"/>
              <a:gd name="connsiteY7" fmla="*/ 576775 h 576775"/>
              <a:gd name="connsiteX8" fmla="*/ 647113 w 647113"/>
              <a:gd name="connsiteY8" fmla="*/ 0 h 576775"/>
              <a:gd name="connsiteX0" fmla="*/ 647113 w 647113"/>
              <a:gd name="connsiteY0" fmla="*/ 0 h 576775"/>
              <a:gd name="connsiteX1" fmla="*/ 506438 w 647113"/>
              <a:gd name="connsiteY1" fmla="*/ 161511 h 576775"/>
              <a:gd name="connsiteX2" fmla="*/ 295422 w 647113"/>
              <a:gd name="connsiteY2" fmla="*/ 168813 h 576775"/>
              <a:gd name="connsiteX3" fmla="*/ 70338 w 647113"/>
              <a:gd name="connsiteY3" fmla="*/ 42201 h 576775"/>
              <a:gd name="connsiteX4" fmla="*/ 0 w 647113"/>
              <a:gd name="connsiteY4" fmla="*/ 393896 h 576775"/>
              <a:gd name="connsiteX5" fmla="*/ 203853 w 647113"/>
              <a:gd name="connsiteY5" fmla="*/ 438865 h 576775"/>
              <a:gd name="connsiteX6" fmla="*/ 267286 w 647113"/>
              <a:gd name="connsiteY6" fmla="*/ 562708 h 576775"/>
              <a:gd name="connsiteX7" fmla="*/ 604910 w 647113"/>
              <a:gd name="connsiteY7" fmla="*/ 576775 h 576775"/>
              <a:gd name="connsiteX8" fmla="*/ 647113 w 647113"/>
              <a:gd name="connsiteY8" fmla="*/ 0 h 576775"/>
              <a:gd name="connsiteX0" fmla="*/ 647113 w 647113"/>
              <a:gd name="connsiteY0" fmla="*/ 0 h 576775"/>
              <a:gd name="connsiteX1" fmla="*/ 506438 w 647113"/>
              <a:gd name="connsiteY1" fmla="*/ 161511 h 576775"/>
              <a:gd name="connsiteX2" fmla="*/ 267287 w 647113"/>
              <a:gd name="connsiteY2" fmla="*/ 84407 h 576775"/>
              <a:gd name="connsiteX3" fmla="*/ 70338 w 647113"/>
              <a:gd name="connsiteY3" fmla="*/ 42201 h 576775"/>
              <a:gd name="connsiteX4" fmla="*/ 0 w 647113"/>
              <a:gd name="connsiteY4" fmla="*/ 393896 h 576775"/>
              <a:gd name="connsiteX5" fmla="*/ 203853 w 647113"/>
              <a:gd name="connsiteY5" fmla="*/ 438865 h 576775"/>
              <a:gd name="connsiteX6" fmla="*/ 267286 w 647113"/>
              <a:gd name="connsiteY6" fmla="*/ 562708 h 576775"/>
              <a:gd name="connsiteX7" fmla="*/ 604910 w 647113"/>
              <a:gd name="connsiteY7" fmla="*/ 576775 h 576775"/>
              <a:gd name="connsiteX8" fmla="*/ 647113 w 647113"/>
              <a:gd name="connsiteY8" fmla="*/ 0 h 576775"/>
              <a:gd name="connsiteX0" fmla="*/ 647113 w 647113"/>
              <a:gd name="connsiteY0" fmla="*/ 0 h 576775"/>
              <a:gd name="connsiteX1" fmla="*/ 281355 w 647113"/>
              <a:gd name="connsiteY1" fmla="*/ 274052 h 576775"/>
              <a:gd name="connsiteX2" fmla="*/ 267287 w 647113"/>
              <a:gd name="connsiteY2" fmla="*/ 84407 h 576775"/>
              <a:gd name="connsiteX3" fmla="*/ 70338 w 647113"/>
              <a:gd name="connsiteY3" fmla="*/ 42201 h 576775"/>
              <a:gd name="connsiteX4" fmla="*/ 0 w 647113"/>
              <a:gd name="connsiteY4" fmla="*/ 393896 h 576775"/>
              <a:gd name="connsiteX5" fmla="*/ 203853 w 647113"/>
              <a:gd name="connsiteY5" fmla="*/ 438865 h 576775"/>
              <a:gd name="connsiteX6" fmla="*/ 267286 w 647113"/>
              <a:gd name="connsiteY6" fmla="*/ 562708 h 576775"/>
              <a:gd name="connsiteX7" fmla="*/ 604910 w 647113"/>
              <a:gd name="connsiteY7" fmla="*/ 576775 h 576775"/>
              <a:gd name="connsiteX8" fmla="*/ 647113 w 647113"/>
              <a:gd name="connsiteY8" fmla="*/ 0 h 576775"/>
              <a:gd name="connsiteX0" fmla="*/ 647113 w 647113"/>
              <a:gd name="connsiteY0" fmla="*/ 0 h 576775"/>
              <a:gd name="connsiteX1" fmla="*/ 520506 w 647113"/>
              <a:gd name="connsiteY1" fmla="*/ 91174 h 576775"/>
              <a:gd name="connsiteX2" fmla="*/ 281355 w 647113"/>
              <a:gd name="connsiteY2" fmla="*/ 274052 h 576775"/>
              <a:gd name="connsiteX3" fmla="*/ 267287 w 647113"/>
              <a:gd name="connsiteY3" fmla="*/ 84407 h 576775"/>
              <a:gd name="connsiteX4" fmla="*/ 70338 w 647113"/>
              <a:gd name="connsiteY4" fmla="*/ 42201 h 576775"/>
              <a:gd name="connsiteX5" fmla="*/ 0 w 647113"/>
              <a:gd name="connsiteY5" fmla="*/ 393896 h 576775"/>
              <a:gd name="connsiteX6" fmla="*/ 203853 w 647113"/>
              <a:gd name="connsiteY6" fmla="*/ 438865 h 576775"/>
              <a:gd name="connsiteX7" fmla="*/ 267286 w 647113"/>
              <a:gd name="connsiteY7" fmla="*/ 562708 h 576775"/>
              <a:gd name="connsiteX8" fmla="*/ 604910 w 647113"/>
              <a:gd name="connsiteY8" fmla="*/ 576775 h 576775"/>
              <a:gd name="connsiteX9" fmla="*/ 647113 w 647113"/>
              <a:gd name="connsiteY9" fmla="*/ 0 h 576775"/>
              <a:gd name="connsiteX0" fmla="*/ 633046 w 638642"/>
              <a:gd name="connsiteY0" fmla="*/ 56272 h 566552"/>
              <a:gd name="connsiteX1" fmla="*/ 520506 w 638642"/>
              <a:gd name="connsiteY1" fmla="*/ 48973 h 566552"/>
              <a:gd name="connsiteX2" fmla="*/ 281355 w 638642"/>
              <a:gd name="connsiteY2" fmla="*/ 231851 h 566552"/>
              <a:gd name="connsiteX3" fmla="*/ 267287 w 638642"/>
              <a:gd name="connsiteY3" fmla="*/ 42206 h 566552"/>
              <a:gd name="connsiteX4" fmla="*/ 70338 w 638642"/>
              <a:gd name="connsiteY4" fmla="*/ 0 h 566552"/>
              <a:gd name="connsiteX5" fmla="*/ 0 w 638642"/>
              <a:gd name="connsiteY5" fmla="*/ 351695 h 566552"/>
              <a:gd name="connsiteX6" fmla="*/ 203853 w 638642"/>
              <a:gd name="connsiteY6" fmla="*/ 396664 h 566552"/>
              <a:gd name="connsiteX7" fmla="*/ 267286 w 638642"/>
              <a:gd name="connsiteY7" fmla="*/ 520507 h 566552"/>
              <a:gd name="connsiteX8" fmla="*/ 604910 w 638642"/>
              <a:gd name="connsiteY8" fmla="*/ 534574 h 566552"/>
              <a:gd name="connsiteX9" fmla="*/ 633046 w 638642"/>
              <a:gd name="connsiteY9" fmla="*/ 56272 h 566552"/>
              <a:gd name="connsiteX0" fmla="*/ 633046 w 638642"/>
              <a:gd name="connsiteY0" fmla="*/ 56272 h 566552"/>
              <a:gd name="connsiteX1" fmla="*/ 520506 w 638642"/>
              <a:gd name="connsiteY1" fmla="*/ 48973 h 566552"/>
              <a:gd name="connsiteX2" fmla="*/ 422032 w 638642"/>
              <a:gd name="connsiteY2" fmla="*/ 119310 h 566552"/>
              <a:gd name="connsiteX3" fmla="*/ 281355 w 638642"/>
              <a:gd name="connsiteY3" fmla="*/ 231851 h 566552"/>
              <a:gd name="connsiteX4" fmla="*/ 267287 w 638642"/>
              <a:gd name="connsiteY4" fmla="*/ 42206 h 566552"/>
              <a:gd name="connsiteX5" fmla="*/ 70338 w 638642"/>
              <a:gd name="connsiteY5" fmla="*/ 0 h 566552"/>
              <a:gd name="connsiteX6" fmla="*/ 0 w 638642"/>
              <a:gd name="connsiteY6" fmla="*/ 351695 h 566552"/>
              <a:gd name="connsiteX7" fmla="*/ 203853 w 638642"/>
              <a:gd name="connsiteY7" fmla="*/ 396664 h 566552"/>
              <a:gd name="connsiteX8" fmla="*/ 267286 w 638642"/>
              <a:gd name="connsiteY8" fmla="*/ 520507 h 566552"/>
              <a:gd name="connsiteX9" fmla="*/ 604910 w 638642"/>
              <a:gd name="connsiteY9" fmla="*/ 534574 h 566552"/>
              <a:gd name="connsiteX10" fmla="*/ 633046 w 638642"/>
              <a:gd name="connsiteY10" fmla="*/ 56272 h 566552"/>
              <a:gd name="connsiteX0" fmla="*/ 633046 w 638642"/>
              <a:gd name="connsiteY0" fmla="*/ 56272 h 566552"/>
              <a:gd name="connsiteX1" fmla="*/ 520506 w 638642"/>
              <a:gd name="connsiteY1" fmla="*/ 48973 h 566552"/>
              <a:gd name="connsiteX2" fmla="*/ 492370 w 638642"/>
              <a:gd name="connsiteY2" fmla="*/ 203716 h 566552"/>
              <a:gd name="connsiteX3" fmla="*/ 281355 w 638642"/>
              <a:gd name="connsiteY3" fmla="*/ 231851 h 566552"/>
              <a:gd name="connsiteX4" fmla="*/ 267287 w 638642"/>
              <a:gd name="connsiteY4" fmla="*/ 42206 h 566552"/>
              <a:gd name="connsiteX5" fmla="*/ 70338 w 638642"/>
              <a:gd name="connsiteY5" fmla="*/ 0 h 566552"/>
              <a:gd name="connsiteX6" fmla="*/ 0 w 638642"/>
              <a:gd name="connsiteY6" fmla="*/ 351695 h 566552"/>
              <a:gd name="connsiteX7" fmla="*/ 203853 w 638642"/>
              <a:gd name="connsiteY7" fmla="*/ 396664 h 566552"/>
              <a:gd name="connsiteX8" fmla="*/ 267286 w 638642"/>
              <a:gd name="connsiteY8" fmla="*/ 520507 h 566552"/>
              <a:gd name="connsiteX9" fmla="*/ 604910 w 638642"/>
              <a:gd name="connsiteY9" fmla="*/ 534574 h 566552"/>
              <a:gd name="connsiteX10" fmla="*/ 633046 w 638642"/>
              <a:gd name="connsiteY10" fmla="*/ 56272 h 566552"/>
              <a:gd name="connsiteX0" fmla="*/ 633046 w 638642"/>
              <a:gd name="connsiteY0" fmla="*/ 56272 h 566552"/>
              <a:gd name="connsiteX1" fmla="*/ 520506 w 638642"/>
              <a:gd name="connsiteY1" fmla="*/ 119311 h 566552"/>
              <a:gd name="connsiteX2" fmla="*/ 492370 w 638642"/>
              <a:gd name="connsiteY2" fmla="*/ 203716 h 566552"/>
              <a:gd name="connsiteX3" fmla="*/ 281355 w 638642"/>
              <a:gd name="connsiteY3" fmla="*/ 231851 h 566552"/>
              <a:gd name="connsiteX4" fmla="*/ 267287 w 638642"/>
              <a:gd name="connsiteY4" fmla="*/ 42206 h 566552"/>
              <a:gd name="connsiteX5" fmla="*/ 70338 w 638642"/>
              <a:gd name="connsiteY5" fmla="*/ 0 h 566552"/>
              <a:gd name="connsiteX6" fmla="*/ 0 w 638642"/>
              <a:gd name="connsiteY6" fmla="*/ 351695 h 566552"/>
              <a:gd name="connsiteX7" fmla="*/ 203853 w 638642"/>
              <a:gd name="connsiteY7" fmla="*/ 396664 h 566552"/>
              <a:gd name="connsiteX8" fmla="*/ 267286 w 638642"/>
              <a:gd name="connsiteY8" fmla="*/ 520507 h 566552"/>
              <a:gd name="connsiteX9" fmla="*/ 604910 w 638642"/>
              <a:gd name="connsiteY9" fmla="*/ 534574 h 566552"/>
              <a:gd name="connsiteX10" fmla="*/ 633046 w 638642"/>
              <a:gd name="connsiteY10" fmla="*/ 56272 h 566552"/>
              <a:gd name="connsiteX0" fmla="*/ 633046 w 638642"/>
              <a:gd name="connsiteY0" fmla="*/ 126611 h 561373"/>
              <a:gd name="connsiteX1" fmla="*/ 520506 w 638642"/>
              <a:gd name="connsiteY1" fmla="*/ 119311 h 561373"/>
              <a:gd name="connsiteX2" fmla="*/ 492370 w 638642"/>
              <a:gd name="connsiteY2" fmla="*/ 203716 h 561373"/>
              <a:gd name="connsiteX3" fmla="*/ 281355 w 638642"/>
              <a:gd name="connsiteY3" fmla="*/ 231851 h 561373"/>
              <a:gd name="connsiteX4" fmla="*/ 267287 w 638642"/>
              <a:gd name="connsiteY4" fmla="*/ 42206 h 561373"/>
              <a:gd name="connsiteX5" fmla="*/ 70338 w 638642"/>
              <a:gd name="connsiteY5" fmla="*/ 0 h 561373"/>
              <a:gd name="connsiteX6" fmla="*/ 0 w 638642"/>
              <a:gd name="connsiteY6" fmla="*/ 351695 h 561373"/>
              <a:gd name="connsiteX7" fmla="*/ 203853 w 638642"/>
              <a:gd name="connsiteY7" fmla="*/ 396664 h 561373"/>
              <a:gd name="connsiteX8" fmla="*/ 267286 w 638642"/>
              <a:gd name="connsiteY8" fmla="*/ 520507 h 561373"/>
              <a:gd name="connsiteX9" fmla="*/ 604910 w 638642"/>
              <a:gd name="connsiteY9" fmla="*/ 534574 h 561373"/>
              <a:gd name="connsiteX10" fmla="*/ 633046 w 638642"/>
              <a:gd name="connsiteY10" fmla="*/ 126611 h 561373"/>
              <a:gd name="connsiteX0" fmla="*/ 633046 w 633046"/>
              <a:gd name="connsiteY0" fmla="*/ 126611 h 526584"/>
              <a:gd name="connsiteX1" fmla="*/ 520506 w 633046"/>
              <a:gd name="connsiteY1" fmla="*/ 119311 h 526584"/>
              <a:gd name="connsiteX2" fmla="*/ 492370 w 633046"/>
              <a:gd name="connsiteY2" fmla="*/ 203716 h 526584"/>
              <a:gd name="connsiteX3" fmla="*/ 281355 w 633046"/>
              <a:gd name="connsiteY3" fmla="*/ 231851 h 526584"/>
              <a:gd name="connsiteX4" fmla="*/ 267287 w 633046"/>
              <a:gd name="connsiteY4" fmla="*/ 42206 h 526584"/>
              <a:gd name="connsiteX5" fmla="*/ 70338 w 633046"/>
              <a:gd name="connsiteY5" fmla="*/ 0 h 526584"/>
              <a:gd name="connsiteX6" fmla="*/ 0 w 633046"/>
              <a:gd name="connsiteY6" fmla="*/ 351695 h 526584"/>
              <a:gd name="connsiteX7" fmla="*/ 203853 w 633046"/>
              <a:gd name="connsiteY7" fmla="*/ 396664 h 526584"/>
              <a:gd name="connsiteX8" fmla="*/ 267286 w 633046"/>
              <a:gd name="connsiteY8" fmla="*/ 520507 h 526584"/>
              <a:gd name="connsiteX9" fmla="*/ 520504 w 633046"/>
              <a:gd name="connsiteY9" fmla="*/ 478303 h 526584"/>
              <a:gd name="connsiteX10" fmla="*/ 633046 w 633046"/>
              <a:gd name="connsiteY10" fmla="*/ 126611 h 526584"/>
              <a:gd name="connsiteX0" fmla="*/ 633473 w 633473"/>
              <a:gd name="connsiteY0" fmla="*/ 84408 h 484381"/>
              <a:gd name="connsiteX1" fmla="*/ 520933 w 633473"/>
              <a:gd name="connsiteY1" fmla="*/ 77108 h 484381"/>
              <a:gd name="connsiteX2" fmla="*/ 492797 w 633473"/>
              <a:gd name="connsiteY2" fmla="*/ 161513 h 484381"/>
              <a:gd name="connsiteX3" fmla="*/ 281782 w 633473"/>
              <a:gd name="connsiteY3" fmla="*/ 189648 h 484381"/>
              <a:gd name="connsiteX4" fmla="*/ 267714 w 633473"/>
              <a:gd name="connsiteY4" fmla="*/ 3 h 484381"/>
              <a:gd name="connsiteX5" fmla="*/ 155171 w 633473"/>
              <a:gd name="connsiteY5" fmla="*/ 0 h 484381"/>
              <a:gd name="connsiteX6" fmla="*/ 427 w 633473"/>
              <a:gd name="connsiteY6" fmla="*/ 309492 h 484381"/>
              <a:gd name="connsiteX7" fmla="*/ 204280 w 633473"/>
              <a:gd name="connsiteY7" fmla="*/ 354461 h 484381"/>
              <a:gd name="connsiteX8" fmla="*/ 267713 w 633473"/>
              <a:gd name="connsiteY8" fmla="*/ 478304 h 484381"/>
              <a:gd name="connsiteX9" fmla="*/ 520931 w 633473"/>
              <a:gd name="connsiteY9" fmla="*/ 436100 h 484381"/>
              <a:gd name="connsiteX10" fmla="*/ 633473 w 633473"/>
              <a:gd name="connsiteY10" fmla="*/ 84408 h 484381"/>
              <a:gd name="connsiteX0" fmla="*/ 550088 w 550088"/>
              <a:gd name="connsiteY0" fmla="*/ 84408 h 484381"/>
              <a:gd name="connsiteX1" fmla="*/ 437548 w 550088"/>
              <a:gd name="connsiteY1" fmla="*/ 77108 h 484381"/>
              <a:gd name="connsiteX2" fmla="*/ 409412 w 550088"/>
              <a:gd name="connsiteY2" fmla="*/ 161513 h 484381"/>
              <a:gd name="connsiteX3" fmla="*/ 198397 w 550088"/>
              <a:gd name="connsiteY3" fmla="*/ 189648 h 484381"/>
              <a:gd name="connsiteX4" fmla="*/ 184329 w 550088"/>
              <a:gd name="connsiteY4" fmla="*/ 3 h 484381"/>
              <a:gd name="connsiteX5" fmla="*/ 71786 w 550088"/>
              <a:gd name="connsiteY5" fmla="*/ 0 h 484381"/>
              <a:gd name="connsiteX6" fmla="*/ 1448 w 550088"/>
              <a:gd name="connsiteY6" fmla="*/ 323560 h 484381"/>
              <a:gd name="connsiteX7" fmla="*/ 120895 w 550088"/>
              <a:gd name="connsiteY7" fmla="*/ 354461 h 484381"/>
              <a:gd name="connsiteX8" fmla="*/ 184328 w 550088"/>
              <a:gd name="connsiteY8" fmla="*/ 478304 h 484381"/>
              <a:gd name="connsiteX9" fmla="*/ 437546 w 550088"/>
              <a:gd name="connsiteY9" fmla="*/ 436100 h 484381"/>
              <a:gd name="connsiteX10" fmla="*/ 550088 w 550088"/>
              <a:gd name="connsiteY10" fmla="*/ 84408 h 484381"/>
              <a:gd name="connsiteX0" fmla="*/ 550088 w 550088"/>
              <a:gd name="connsiteY0" fmla="*/ 84408 h 484381"/>
              <a:gd name="connsiteX1" fmla="*/ 437548 w 550088"/>
              <a:gd name="connsiteY1" fmla="*/ 77108 h 484381"/>
              <a:gd name="connsiteX2" fmla="*/ 409412 w 550088"/>
              <a:gd name="connsiteY2" fmla="*/ 161513 h 484381"/>
              <a:gd name="connsiteX3" fmla="*/ 226532 w 550088"/>
              <a:gd name="connsiteY3" fmla="*/ 119310 h 484381"/>
              <a:gd name="connsiteX4" fmla="*/ 184329 w 550088"/>
              <a:gd name="connsiteY4" fmla="*/ 3 h 484381"/>
              <a:gd name="connsiteX5" fmla="*/ 71786 w 550088"/>
              <a:gd name="connsiteY5" fmla="*/ 0 h 484381"/>
              <a:gd name="connsiteX6" fmla="*/ 1448 w 550088"/>
              <a:gd name="connsiteY6" fmla="*/ 323560 h 484381"/>
              <a:gd name="connsiteX7" fmla="*/ 120895 w 550088"/>
              <a:gd name="connsiteY7" fmla="*/ 354461 h 484381"/>
              <a:gd name="connsiteX8" fmla="*/ 184328 w 550088"/>
              <a:gd name="connsiteY8" fmla="*/ 478304 h 484381"/>
              <a:gd name="connsiteX9" fmla="*/ 437546 w 550088"/>
              <a:gd name="connsiteY9" fmla="*/ 436100 h 484381"/>
              <a:gd name="connsiteX10" fmla="*/ 550088 w 550088"/>
              <a:gd name="connsiteY10" fmla="*/ 84408 h 484381"/>
              <a:gd name="connsiteX0" fmla="*/ 548640 w 548640"/>
              <a:gd name="connsiteY0" fmla="*/ 84408 h 484381"/>
              <a:gd name="connsiteX1" fmla="*/ 436100 w 548640"/>
              <a:gd name="connsiteY1" fmla="*/ 77108 h 484381"/>
              <a:gd name="connsiteX2" fmla="*/ 407964 w 548640"/>
              <a:gd name="connsiteY2" fmla="*/ 161513 h 484381"/>
              <a:gd name="connsiteX3" fmla="*/ 225084 w 548640"/>
              <a:gd name="connsiteY3" fmla="*/ 119310 h 484381"/>
              <a:gd name="connsiteX4" fmla="*/ 182881 w 548640"/>
              <a:gd name="connsiteY4" fmla="*/ 3 h 484381"/>
              <a:gd name="connsiteX5" fmla="*/ 70338 w 548640"/>
              <a:gd name="connsiteY5" fmla="*/ 0 h 484381"/>
              <a:gd name="connsiteX6" fmla="*/ 0 w 548640"/>
              <a:gd name="connsiteY6" fmla="*/ 323560 h 484381"/>
              <a:gd name="connsiteX7" fmla="*/ 119447 w 548640"/>
              <a:gd name="connsiteY7" fmla="*/ 354461 h 484381"/>
              <a:gd name="connsiteX8" fmla="*/ 182880 w 548640"/>
              <a:gd name="connsiteY8" fmla="*/ 478304 h 484381"/>
              <a:gd name="connsiteX9" fmla="*/ 436098 w 548640"/>
              <a:gd name="connsiteY9" fmla="*/ 436100 h 484381"/>
              <a:gd name="connsiteX10" fmla="*/ 548640 w 548640"/>
              <a:gd name="connsiteY10" fmla="*/ 84408 h 484381"/>
              <a:gd name="connsiteX0" fmla="*/ 548640 w 548640"/>
              <a:gd name="connsiteY0" fmla="*/ 84408 h 484381"/>
              <a:gd name="connsiteX1" fmla="*/ 436100 w 548640"/>
              <a:gd name="connsiteY1" fmla="*/ 77108 h 484381"/>
              <a:gd name="connsiteX2" fmla="*/ 407964 w 548640"/>
              <a:gd name="connsiteY2" fmla="*/ 161513 h 484381"/>
              <a:gd name="connsiteX3" fmla="*/ 225084 w 548640"/>
              <a:gd name="connsiteY3" fmla="*/ 119310 h 484381"/>
              <a:gd name="connsiteX4" fmla="*/ 182881 w 548640"/>
              <a:gd name="connsiteY4" fmla="*/ 3 h 484381"/>
              <a:gd name="connsiteX5" fmla="*/ 70338 w 548640"/>
              <a:gd name="connsiteY5" fmla="*/ 0 h 484381"/>
              <a:gd name="connsiteX6" fmla="*/ 0 w 548640"/>
              <a:gd name="connsiteY6" fmla="*/ 323560 h 484381"/>
              <a:gd name="connsiteX7" fmla="*/ 119447 w 548640"/>
              <a:gd name="connsiteY7" fmla="*/ 354461 h 484381"/>
              <a:gd name="connsiteX8" fmla="*/ 182880 w 548640"/>
              <a:gd name="connsiteY8" fmla="*/ 478304 h 484381"/>
              <a:gd name="connsiteX9" fmla="*/ 436098 w 548640"/>
              <a:gd name="connsiteY9" fmla="*/ 436100 h 484381"/>
              <a:gd name="connsiteX10" fmla="*/ 548640 w 548640"/>
              <a:gd name="connsiteY10" fmla="*/ 84408 h 484381"/>
              <a:gd name="connsiteX0" fmla="*/ 549462 w 549462"/>
              <a:gd name="connsiteY0" fmla="*/ 84408 h 484381"/>
              <a:gd name="connsiteX1" fmla="*/ 436922 w 549462"/>
              <a:gd name="connsiteY1" fmla="*/ 77108 h 484381"/>
              <a:gd name="connsiteX2" fmla="*/ 408786 w 549462"/>
              <a:gd name="connsiteY2" fmla="*/ 161513 h 484381"/>
              <a:gd name="connsiteX3" fmla="*/ 225906 w 549462"/>
              <a:gd name="connsiteY3" fmla="*/ 119310 h 484381"/>
              <a:gd name="connsiteX4" fmla="*/ 183703 w 549462"/>
              <a:gd name="connsiteY4" fmla="*/ 3 h 484381"/>
              <a:gd name="connsiteX5" fmla="*/ 71160 w 549462"/>
              <a:gd name="connsiteY5" fmla="*/ 0 h 484381"/>
              <a:gd name="connsiteX6" fmla="*/ 822 w 549462"/>
              <a:gd name="connsiteY6" fmla="*/ 323560 h 484381"/>
              <a:gd name="connsiteX7" fmla="*/ 120269 w 549462"/>
              <a:gd name="connsiteY7" fmla="*/ 354461 h 484381"/>
              <a:gd name="connsiteX8" fmla="*/ 183702 w 549462"/>
              <a:gd name="connsiteY8" fmla="*/ 478304 h 484381"/>
              <a:gd name="connsiteX9" fmla="*/ 436920 w 549462"/>
              <a:gd name="connsiteY9" fmla="*/ 436100 h 484381"/>
              <a:gd name="connsiteX10" fmla="*/ 549462 w 549462"/>
              <a:gd name="connsiteY10" fmla="*/ 84408 h 484381"/>
              <a:gd name="connsiteX0" fmla="*/ 551966 w 551966"/>
              <a:gd name="connsiteY0" fmla="*/ 84408 h 484381"/>
              <a:gd name="connsiteX1" fmla="*/ 439426 w 551966"/>
              <a:gd name="connsiteY1" fmla="*/ 77108 h 484381"/>
              <a:gd name="connsiteX2" fmla="*/ 411290 w 551966"/>
              <a:gd name="connsiteY2" fmla="*/ 161513 h 484381"/>
              <a:gd name="connsiteX3" fmla="*/ 228410 w 551966"/>
              <a:gd name="connsiteY3" fmla="*/ 119310 h 484381"/>
              <a:gd name="connsiteX4" fmla="*/ 186207 w 551966"/>
              <a:gd name="connsiteY4" fmla="*/ 3 h 484381"/>
              <a:gd name="connsiteX5" fmla="*/ 73664 w 551966"/>
              <a:gd name="connsiteY5" fmla="*/ 0 h 484381"/>
              <a:gd name="connsiteX6" fmla="*/ 3326 w 551966"/>
              <a:gd name="connsiteY6" fmla="*/ 323560 h 484381"/>
              <a:gd name="connsiteX7" fmla="*/ 186206 w 551966"/>
              <a:gd name="connsiteY7" fmla="*/ 478304 h 484381"/>
              <a:gd name="connsiteX8" fmla="*/ 439424 w 551966"/>
              <a:gd name="connsiteY8" fmla="*/ 436100 h 484381"/>
              <a:gd name="connsiteX9" fmla="*/ 551966 w 551966"/>
              <a:gd name="connsiteY9" fmla="*/ 84408 h 484381"/>
              <a:gd name="connsiteX0" fmla="*/ 551966 w 551966"/>
              <a:gd name="connsiteY0" fmla="*/ 84408 h 484381"/>
              <a:gd name="connsiteX1" fmla="*/ 439426 w 551966"/>
              <a:gd name="connsiteY1" fmla="*/ 77108 h 484381"/>
              <a:gd name="connsiteX2" fmla="*/ 411290 w 551966"/>
              <a:gd name="connsiteY2" fmla="*/ 161513 h 484381"/>
              <a:gd name="connsiteX3" fmla="*/ 228410 w 551966"/>
              <a:gd name="connsiteY3" fmla="*/ 119310 h 484381"/>
              <a:gd name="connsiteX4" fmla="*/ 186207 w 551966"/>
              <a:gd name="connsiteY4" fmla="*/ 3 h 484381"/>
              <a:gd name="connsiteX5" fmla="*/ 73664 w 551966"/>
              <a:gd name="connsiteY5" fmla="*/ 0 h 484381"/>
              <a:gd name="connsiteX6" fmla="*/ 3326 w 551966"/>
              <a:gd name="connsiteY6" fmla="*/ 323560 h 484381"/>
              <a:gd name="connsiteX7" fmla="*/ 186206 w 551966"/>
              <a:gd name="connsiteY7" fmla="*/ 478304 h 484381"/>
              <a:gd name="connsiteX8" fmla="*/ 439424 w 551966"/>
              <a:gd name="connsiteY8" fmla="*/ 436100 h 484381"/>
              <a:gd name="connsiteX9" fmla="*/ 551966 w 551966"/>
              <a:gd name="connsiteY9" fmla="*/ 84408 h 484381"/>
              <a:gd name="connsiteX0" fmla="*/ 513254 w 513254"/>
              <a:gd name="connsiteY0" fmla="*/ 84408 h 484381"/>
              <a:gd name="connsiteX1" fmla="*/ 400714 w 513254"/>
              <a:gd name="connsiteY1" fmla="*/ 77108 h 484381"/>
              <a:gd name="connsiteX2" fmla="*/ 372578 w 513254"/>
              <a:gd name="connsiteY2" fmla="*/ 161513 h 484381"/>
              <a:gd name="connsiteX3" fmla="*/ 189698 w 513254"/>
              <a:gd name="connsiteY3" fmla="*/ 119310 h 484381"/>
              <a:gd name="connsiteX4" fmla="*/ 147495 w 513254"/>
              <a:gd name="connsiteY4" fmla="*/ 3 h 484381"/>
              <a:gd name="connsiteX5" fmla="*/ 34952 w 513254"/>
              <a:gd name="connsiteY5" fmla="*/ 0 h 484381"/>
              <a:gd name="connsiteX6" fmla="*/ 6817 w 513254"/>
              <a:gd name="connsiteY6" fmla="*/ 379831 h 484381"/>
              <a:gd name="connsiteX7" fmla="*/ 147494 w 513254"/>
              <a:gd name="connsiteY7" fmla="*/ 478304 h 484381"/>
              <a:gd name="connsiteX8" fmla="*/ 400712 w 513254"/>
              <a:gd name="connsiteY8" fmla="*/ 436100 h 484381"/>
              <a:gd name="connsiteX9" fmla="*/ 513254 w 513254"/>
              <a:gd name="connsiteY9" fmla="*/ 84408 h 484381"/>
              <a:gd name="connsiteX0" fmla="*/ 509021 w 509021"/>
              <a:gd name="connsiteY0" fmla="*/ 84405 h 484378"/>
              <a:gd name="connsiteX1" fmla="*/ 396481 w 509021"/>
              <a:gd name="connsiteY1" fmla="*/ 77105 h 484378"/>
              <a:gd name="connsiteX2" fmla="*/ 368345 w 509021"/>
              <a:gd name="connsiteY2" fmla="*/ 161510 h 484378"/>
              <a:gd name="connsiteX3" fmla="*/ 185465 w 509021"/>
              <a:gd name="connsiteY3" fmla="*/ 119307 h 484378"/>
              <a:gd name="connsiteX4" fmla="*/ 143262 w 509021"/>
              <a:gd name="connsiteY4" fmla="*/ 0 h 484378"/>
              <a:gd name="connsiteX5" fmla="*/ 58855 w 509021"/>
              <a:gd name="connsiteY5" fmla="*/ 42200 h 484378"/>
              <a:gd name="connsiteX6" fmla="*/ 2584 w 509021"/>
              <a:gd name="connsiteY6" fmla="*/ 379828 h 484378"/>
              <a:gd name="connsiteX7" fmla="*/ 143261 w 509021"/>
              <a:gd name="connsiteY7" fmla="*/ 478301 h 484378"/>
              <a:gd name="connsiteX8" fmla="*/ 396479 w 509021"/>
              <a:gd name="connsiteY8" fmla="*/ 436097 h 484378"/>
              <a:gd name="connsiteX9" fmla="*/ 509021 w 509021"/>
              <a:gd name="connsiteY9" fmla="*/ 84405 h 484378"/>
              <a:gd name="connsiteX0" fmla="*/ 509021 w 509021"/>
              <a:gd name="connsiteY0" fmla="*/ 42205 h 442178"/>
              <a:gd name="connsiteX1" fmla="*/ 396481 w 509021"/>
              <a:gd name="connsiteY1" fmla="*/ 34905 h 442178"/>
              <a:gd name="connsiteX2" fmla="*/ 368345 w 509021"/>
              <a:gd name="connsiteY2" fmla="*/ 119310 h 442178"/>
              <a:gd name="connsiteX3" fmla="*/ 185465 w 509021"/>
              <a:gd name="connsiteY3" fmla="*/ 77107 h 442178"/>
              <a:gd name="connsiteX4" fmla="*/ 143262 w 509021"/>
              <a:gd name="connsiteY4" fmla="*/ 42206 h 442178"/>
              <a:gd name="connsiteX5" fmla="*/ 58855 w 509021"/>
              <a:gd name="connsiteY5" fmla="*/ 0 h 442178"/>
              <a:gd name="connsiteX6" fmla="*/ 2584 w 509021"/>
              <a:gd name="connsiteY6" fmla="*/ 337628 h 442178"/>
              <a:gd name="connsiteX7" fmla="*/ 143261 w 509021"/>
              <a:gd name="connsiteY7" fmla="*/ 436101 h 442178"/>
              <a:gd name="connsiteX8" fmla="*/ 396479 w 509021"/>
              <a:gd name="connsiteY8" fmla="*/ 393897 h 442178"/>
              <a:gd name="connsiteX9" fmla="*/ 509021 w 509021"/>
              <a:gd name="connsiteY9" fmla="*/ 42205 h 442178"/>
              <a:gd name="connsiteX0" fmla="*/ 460130 w 460130"/>
              <a:gd name="connsiteY0" fmla="*/ 42205 h 442178"/>
              <a:gd name="connsiteX1" fmla="*/ 347590 w 460130"/>
              <a:gd name="connsiteY1" fmla="*/ 34905 h 442178"/>
              <a:gd name="connsiteX2" fmla="*/ 319454 w 460130"/>
              <a:gd name="connsiteY2" fmla="*/ 119310 h 442178"/>
              <a:gd name="connsiteX3" fmla="*/ 136574 w 460130"/>
              <a:gd name="connsiteY3" fmla="*/ 77107 h 442178"/>
              <a:gd name="connsiteX4" fmla="*/ 94371 w 460130"/>
              <a:gd name="connsiteY4" fmla="*/ 42206 h 442178"/>
              <a:gd name="connsiteX5" fmla="*/ 9964 w 460130"/>
              <a:gd name="connsiteY5" fmla="*/ 0 h 442178"/>
              <a:gd name="connsiteX6" fmla="*/ 24032 w 460130"/>
              <a:gd name="connsiteY6" fmla="*/ 323560 h 442178"/>
              <a:gd name="connsiteX7" fmla="*/ 94370 w 460130"/>
              <a:gd name="connsiteY7" fmla="*/ 436101 h 442178"/>
              <a:gd name="connsiteX8" fmla="*/ 347588 w 460130"/>
              <a:gd name="connsiteY8" fmla="*/ 393897 h 442178"/>
              <a:gd name="connsiteX9" fmla="*/ 460130 w 460130"/>
              <a:gd name="connsiteY9" fmla="*/ 42205 h 442178"/>
              <a:gd name="connsiteX0" fmla="*/ 460130 w 460130"/>
              <a:gd name="connsiteY0" fmla="*/ 42205 h 563458"/>
              <a:gd name="connsiteX1" fmla="*/ 347590 w 460130"/>
              <a:gd name="connsiteY1" fmla="*/ 34905 h 563458"/>
              <a:gd name="connsiteX2" fmla="*/ 319454 w 460130"/>
              <a:gd name="connsiteY2" fmla="*/ 119310 h 563458"/>
              <a:gd name="connsiteX3" fmla="*/ 136574 w 460130"/>
              <a:gd name="connsiteY3" fmla="*/ 77107 h 563458"/>
              <a:gd name="connsiteX4" fmla="*/ 94371 w 460130"/>
              <a:gd name="connsiteY4" fmla="*/ 42206 h 563458"/>
              <a:gd name="connsiteX5" fmla="*/ 9964 w 460130"/>
              <a:gd name="connsiteY5" fmla="*/ 0 h 563458"/>
              <a:gd name="connsiteX6" fmla="*/ 24032 w 460130"/>
              <a:gd name="connsiteY6" fmla="*/ 323560 h 563458"/>
              <a:gd name="connsiteX7" fmla="*/ 94370 w 460130"/>
              <a:gd name="connsiteY7" fmla="*/ 436101 h 563458"/>
              <a:gd name="connsiteX8" fmla="*/ 319453 w 460130"/>
              <a:gd name="connsiteY8" fmla="*/ 548642 h 563458"/>
              <a:gd name="connsiteX9" fmla="*/ 460130 w 460130"/>
              <a:gd name="connsiteY9" fmla="*/ 42205 h 563458"/>
              <a:gd name="connsiteX0" fmla="*/ 461644 w 461644"/>
              <a:gd name="connsiteY0" fmla="*/ 42205 h 598602"/>
              <a:gd name="connsiteX1" fmla="*/ 349104 w 461644"/>
              <a:gd name="connsiteY1" fmla="*/ 34905 h 598602"/>
              <a:gd name="connsiteX2" fmla="*/ 320968 w 461644"/>
              <a:gd name="connsiteY2" fmla="*/ 119310 h 598602"/>
              <a:gd name="connsiteX3" fmla="*/ 138088 w 461644"/>
              <a:gd name="connsiteY3" fmla="*/ 77107 h 598602"/>
              <a:gd name="connsiteX4" fmla="*/ 95885 w 461644"/>
              <a:gd name="connsiteY4" fmla="*/ 42206 h 598602"/>
              <a:gd name="connsiteX5" fmla="*/ 11478 w 461644"/>
              <a:gd name="connsiteY5" fmla="*/ 0 h 598602"/>
              <a:gd name="connsiteX6" fmla="*/ 25546 w 461644"/>
              <a:gd name="connsiteY6" fmla="*/ 323560 h 598602"/>
              <a:gd name="connsiteX7" fmla="*/ 138087 w 461644"/>
              <a:gd name="connsiteY7" fmla="*/ 576778 h 598602"/>
              <a:gd name="connsiteX8" fmla="*/ 320967 w 461644"/>
              <a:gd name="connsiteY8" fmla="*/ 548642 h 598602"/>
              <a:gd name="connsiteX9" fmla="*/ 461644 w 461644"/>
              <a:gd name="connsiteY9" fmla="*/ 42205 h 598602"/>
              <a:gd name="connsiteX0" fmla="*/ 461644 w 461644"/>
              <a:gd name="connsiteY0" fmla="*/ 7300 h 563697"/>
              <a:gd name="connsiteX1" fmla="*/ 349104 w 461644"/>
              <a:gd name="connsiteY1" fmla="*/ 0 h 563697"/>
              <a:gd name="connsiteX2" fmla="*/ 320968 w 461644"/>
              <a:gd name="connsiteY2" fmla="*/ 84405 h 563697"/>
              <a:gd name="connsiteX3" fmla="*/ 138088 w 461644"/>
              <a:gd name="connsiteY3" fmla="*/ 42202 h 563697"/>
              <a:gd name="connsiteX4" fmla="*/ 95885 w 461644"/>
              <a:gd name="connsiteY4" fmla="*/ 7301 h 563697"/>
              <a:gd name="connsiteX5" fmla="*/ 11478 w 461644"/>
              <a:gd name="connsiteY5" fmla="*/ 49501 h 563697"/>
              <a:gd name="connsiteX6" fmla="*/ 25546 w 461644"/>
              <a:gd name="connsiteY6" fmla="*/ 288655 h 563697"/>
              <a:gd name="connsiteX7" fmla="*/ 138087 w 461644"/>
              <a:gd name="connsiteY7" fmla="*/ 541873 h 563697"/>
              <a:gd name="connsiteX8" fmla="*/ 320967 w 461644"/>
              <a:gd name="connsiteY8" fmla="*/ 513737 h 563697"/>
              <a:gd name="connsiteX9" fmla="*/ 461644 w 461644"/>
              <a:gd name="connsiteY9" fmla="*/ 7300 h 563697"/>
              <a:gd name="connsiteX0" fmla="*/ 450166 w 450166"/>
              <a:gd name="connsiteY0" fmla="*/ 7300 h 563697"/>
              <a:gd name="connsiteX1" fmla="*/ 337626 w 450166"/>
              <a:gd name="connsiteY1" fmla="*/ 0 h 563697"/>
              <a:gd name="connsiteX2" fmla="*/ 309490 w 450166"/>
              <a:gd name="connsiteY2" fmla="*/ 84405 h 563697"/>
              <a:gd name="connsiteX3" fmla="*/ 126610 w 450166"/>
              <a:gd name="connsiteY3" fmla="*/ 42202 h 563697"/>
              <a:gd name="connsiteX4" fmla="*/ 84407 w 450166"/>
              <a:gd name="connsiteY4" fmla="*/ 7301 h 563697"/>
              <a:gd name="connsiteX5" fmla="*/ 0 w 450166"/>
              <a:gd name="connsiteY5" fmla="*/ 49501 h 563697"/>
              <a:gd name="connsiteX6" fmla="*/ 14068 w 450166"/>
              <a:gd name="connsiteY6" fmla="*/ 288655 h 563697"/>
              <a:gd name="connsiteX7" fmla="*/ 126609 w 450166"/>
              <a:gd name="connsiteY7" fmla="*/ 541873 h 563697"/>
              <a:gd name="connsiteX8" fmla="*/ 309489 w 450166"/>
              <a:gd name="connsiteY8" fmla="*/ 513737 h 563697"/>
              <a:gd name="connsiteX9" fmla="*/ 450166 w 450166"/>
              <a:gd name="connsiteY9" fmla="*/ 7300 h 563697"/>
              <a:gd name="connsiteX0" fmla="*/ 450166 w 450166"/>
              <a:gd name="connsiteY0" fmla="*/ 7300 h 563697"/>
              <a:gd name="connsiteX1" fmla="*/ 337626 w 450166"/>
              <a:gd name="connsiteY1" fmla="*/ 0 h 563697"/>
              <a:gd name="connsiteX2" fmla="*/ 309490 w 450166"/>
              <a:gd name="connsiteY2" fmla="*/ 84405 h 563697"/>
              <a:gd name="connsiteX3" fmla="*/ 126610 w 450166"/>
              <a:gd name="connsiteY3" fmla="*/ 42202 h 563697"/>
              <a:gd name="connsiteX4" fmla="*/ 84407 w 450166"/>
              <a:gd name="connsiteY4" fmla="*/ 7301 h 563697"/>
              <a:gd name="connsiteX5" fmla="*/ 0 w 450166"/>
              <a:gd name="connsiteY5" fmla="*/ 49501 h 563697"/>
              <a:gd name="connsiteX6" fmla="*/ 14068 w 450166"/>
              <a:gd name="connsiteY6" fmla="*/ 288655 h 563697"/>
              <a:gd name="connsiteX7" fmla="*/ 126609 w 450166"/>
              <a:gd name="connsiteY7" fmla="*/ 541873 h 563697"/>
              <a:gd name="connsiteX8" fmla="*/ 309489 w 450166"/>
              <a:gd name="connsiteY8" fmla="*/ 513737 h 563697"/>
              <a:gd name="connsiteX9" fmla="*/ 450166 w 450166"/>
              <a:gd name="connsiteY9" fmla="*/ 7300 h 563697"/>
              <a:gd name="connsiteX0" fmla="*/ 450166 w 450166"/>
              <a:gd name="connsiteY0" fmla="*/ 0 h 556397"/>
              <a:gd name="connsiteX1" fmla="*/ 330369 w 450166"/>
              <a:gd name="connsiteY1" fmla="*/ 14471 h 556397"/>
              <a:gd name="connsiteX2" fmla="*/ 309490 w 450166"/>
              <a:gd name="connsiteY2" fmla="*/ 77105 h 556397"/>
              <a:gd name="connsiteX3" fmla="*/ 126610 w 450166"/>
              <a:gd name="connsiteY3" fmla="*/ 34902 h 556397"/>
              <a:gd name="connsiteX4" fmla="*/ 84407 w 450166"/>
              <a:gd name="connsiteY4" fmla="*/ 1 h 556397"/>
              <a:gd name="connsiteX5" fmla="*/ 0 w 450166"/>
              <a:gd name="connsiteY5" fmla="*/ 42201 h 556397"/>
              <a:gd name="connsiteX6" fmla="*/ 14068 w 450166"/>
              <a:gd name="connsiteY6" fmla="*/ 281355 h 556397"/>
              <a:gd name="connsiteX7" fmla="*/ 126609 w 450166"/>
              <a:gd name="connsiteY7" fmla="*/ 534573 h 556397"/>
              <a:gd name="connsiteX8" fmla="*/ 309489 w 450166"/>
              <a:gd name="connsiteY8" fmla="*/ 506437 h 556397"/>
              <a:gd name="connsiteX9" fmla="*/ 450166 w 450166"/>
              <a:gd name="connsiteY9" fmla="*/ 0 h 556397"/>
              <a:gd name="connsiteX0" fmla="*/ 442909 w 442909"/>
              <a:gd name="connsiteY0" fmla="*/ 29027 h 554388"/>
              <a:gd name="connsiteX1" fmla="*/ 330369 w 442909"/>
              <a:gd name="connsiteY1" fmla="*/ 14470 h 554388"/>
              <a:gd name="connsiteX2" fmla="*/ 309490 w 442909"/>
              <a:gd name="connsiteY2" fmla="*/ 77104 h 554388"/>
              <a:gd name="connsiteX3" fmla="*/ 126610 w 442909"/>
              <a:gd name="connsiteY3" fmla="*/ 34901 h 554388"/>
              <a:gd name="connsiteX4" fmla="*/ 84407 w 442909"/>
              <a:gd name="connsiteY4" fmla="*/ 0 h 554388"/>
              <a:gd name="connsiteX5" fmla="*/ 0 w 442909"/>
              <a:gd name="connsiteY5" fmla="*/ 42200 h 554388"/>
              <a:gd name="connsiteX6" fmla="*/ 14068 w 442909"/>
              <a:gd name="connsiteY6" fmla="*/ 281354 h 554388"/>
              <a:gd name="connsiteX7" fmla="*/ 126609 w 442909"/>
              <a:gd name="connsiteY7" fmla="*/ 534572 h 554388"/>
              <a:gd name="connsiteX8" fmla="*/ 309489 w 442909"/>
              <a:gd name="connsiteY8" fmla="*/ 506436 h 554388"/>
              <a:gd name="connsiteX9" fmla="*/ 442909 w 442909"/>
              <a:gd name="connsiteY9" fmla="*/ 29027 h 554388"/>
              <a:gd name="connsiteX0" fmla="*/ 453794 w 453794"/>
              <a:gd name="connsiteY0" fmla="*/ 33999 h 559360"/>
              <a:gd name="connsiteX1" fmla="*/ 341254 w 453794"/>
              <a:gd name="connsiteY1" fmla="*/ 19442 h 559360"/>
              <a:gd name="connsiteX2" fmla="*/ 320375 w 453794"/>
              <a:gd name="connsiteY2" fmla="*/ 82076 h 559360"/>
              <a:gd name="connsiteX3" fmla="*/ 137495 w 453794"/>
              <a:gd name="connsiteY3" fmla="*/ 39873 h 559360"/>
              <a:gd name="connsiteX4" fmla="*/ 95292 w 453794"/>
              <a:gd name="connsiteY4" fmla="*/ 4972 h 559360"/>
              <a:gd name="connsiteX5" fmla="*/ 0 w 453794"/>
              <a:gd name="connsiteY5" fmla="*/ 0 h 559360"/>
              <a:gd name="connsiteX6" fmla="*/ 24953 w 453794"/>
              <a:gd name="connsiteY6" fmla="*/ 286326 h 559360"/>
              <a:gd name="connsiteX7" fmla="*/ 137494 w 453794"/>
              <a:gd name="connsiteY7" fmla="*/ 539544 h 559360"/>
              <a:gd name="connsiteX8" fmla="*/ 320374 w 453794"/>
              <a:gd name="connsiteY8" fmla="*/ 511408 h 559360"/>
              <a:gd name="connsiteX9" fmla="*/ 453794 w 453794"/>
              <a:gd name="connsiteY9" fmla="*/ 33999 h 559360"/>
              <a:gd name="connsiteX0" fmla="*/ 453794 w 453794"/>
              <a:gd name="connsiteY0" fmla="*/ 33999 h 559360"/>
              <a:gd name="connsiteX1" fmla="*/ 341254 w 453794"/>
              <a:gd name="connsiteY1" fmla="*/ 19442 h 559360"/>
              <a:gd name="connsiteX2" fmla="*/ 320375 w 453794"/>
              <a:gd name="connsiteY2" fmla="*/ 82076 h 559360"/>
              <a:gd name="connsiteX3" fmla="*/ 115723 w 453794"/>
              <a:gd name="connsiteY3" fmla="*/ 68902 h 559360"/>
              <a:gd name="connsiteX4" fmla="*/ 95292 w 453794"/>
              <a:gd name="connsiteY4" fmla="*/ 4972 h 559360"/>
              <a:gd name="connsiteX5" fmla="*/ 0 w 453794"/>
              <a:gd name="connsiteY5" fmla="*/ 0 h 559360"/>
              <a:gd name="connsiteX6" fmla="*/ 24953 w 453794"/>
              <a:gd name="connsiteY6" fmla="*/ 286326 h 559360"/>
              <a:gd name="connsiteX7" fmla="*/ 137494 w 453794"/>
              <a:gd name="connsiteY7" fmla="*/ 539544 h 559360"/>
              <a:gd name="connsiteX8" fmla="*/ 320374 w 453794"/>
              <a:gd name="connsiteY8" fmla="*/ 511408 h 559360"/>
              <a:gd name="connsiteX9" fmla="*/ 453794 w 453794"/>
              <a:gd name="connsiteY9" fmla="*/ 33999 h 559360"/>
              <a:gd name="connsiteX0" fmla="*/ 453794 w 453794"/>
              <a:gd name="connsiteY0" fmla="*/ 33999 h 559360"/>
              <a:gd name="connsiteX1" fmla="*/ 330369 w 453794"/>
              <a:gd name="connsiteY1" fmla="*/ 26699 h 559360"/>
              <a:gd name="connsiteX2" fmla="*/ 320375 w 453794"/>
              <a:gd name="connsiteY2" fmla="*/ 82076 h 559360"/>
              <a:gd name="connsiteX3" fmla="*/ 115723 w 453794"/>
              <a:gd name="connsiteY3" fmla="*/ 68902 h 559360"/>
              <a:gd name="connsiteX4" fmla="*/ 95292 w 453794"/>
              <a:gd name="connsiteY4" fmla="*/ 4972 h 559360"/>
              <a:gd name="connsiteX5" fmla="*/ 0 w 453794"/>
              <a:gd name="connsiteY5" fmla="*/ 0 h 559360"/>
              <a:gd name="connsiteX6" fmla="*/ 24953 w 453794"/>
              <a:gd name="connsiteY6" fmla="*/ 286326 h 559360"/>
              <a:gd name="connsiteX7" fmla="*/ 137494 w 453794"/>
              <a:gd name="connsiteY7" fmla="*/ 539544 h 559360"/>
              <a:gd name="connsiteX8" fmla="*/ 320374 w 453794"/>
              <a:gd name="connsiteY8" fmla="*/ 511408 h 559360"/>
              <a:gd name="connsiteX9" fmla="*/ 453794 w 453794"/>
              <a:gd name="connsiteY9" fmla="*/ 33999 h 559360"/>
              <a:gd name="connsiteX0" fmla="*/ 446537 w 446537"/>
              <a:gd name="connsiteY0" fmla="*/ 44885 h 558611"/>
              <a:gd name="connsiteX1" fmla="*/ 330369 w 446537"/>
              <a:gd name="connsiteY1" fmla="*/ 26699 h 558611"/>
              <a:gd name="connsiteX2" fmla="*/ 320375 w 446537"/>
              <a:gd name="connsiteY2" fmla="*/ 82076 h 558611"/>
              <a:gd name="connsiteX3" fmla="*/ 115723 w 446537"/>
              <a:gd name="connsiteY3" fmla="*/ 68902 h 558611"/>
              <a:gd name="connsiteX4" fmla="*/ 95292 w 446537"/>
              <a:gd name="connsiteY4" fmla="*/ 4972 h 558611"/>
              <a:gd name="connsiteX5" fmla="*/ 0 w 446537"/>
              <a:gd name="connsiteY5" fmla="*/ 0 h 558611"/>
              <a:gd name="connsiteX6" fmla="*/ 24953 w 446537"/>
              <a:gd name="connsiteY6" fmla="*/ 286326 h 558611"/>
              <a:gd name="connsiteX7" fmla="*/ 137494 w 446537"/>
              <a:gd name="connsiteY7" fmla="*/ 539544 h 558611"/>
              <a:gd name="connsiteX8" fmla="*/ 320374 w 446537"/>
              <a:gd name="connsiteY8" fmla="*/ 511408 h 558611"/>
              <a:gd name="connsiteX9" fmla="*/ 446537 w 446537"/>
              <a:gd name="connsiteY9" fmla="*/ 44885 h 558611"/>
              <a:gd name="connsiteX0" fmla="*/ 446537 w 446537"/>
              <a:gd name="connsiteY0" fmla="*/ 44885 h 558611"/>
              <a:gd name="connsiteX1" fmla="*/ 330369 w 446537"/>
              <a:gd name="connsiteY1" fmla="*/ 26699 h 558611"/>
              <a:gd name="connsiteX2" fmla="*/ 320375 w 446537"/>
              <a:gd name="connsiteY2" fmla="*/ 82076 h 558611"/>
              <a:gd name="connsiteX3" fmla="*/ 115723 w 446537"/>
              <a:gd name="connsiteY3" fmla="*/ 68902 h 558611"/>
              <a:gd name="connsiteX4" fmla="*/ 102550 w 446537"/>
              <a:gd name="connsiteY4" fmla="*/ 19486 h 558611"/>
              <a:gd name="connsiteX5" fmla="*/ 0 w 446537"/>
              <a:gd name="connsiteY5" fmla="*/ 0 h 558611"/>
              <a:gd name="connsiteX6" fmla="*/ 24953 w 446537"/>
              <a:gd name="connsiteY6" fmla="*/ 286326 h 558611"/>
              <a:gd name="connsiteX7" fmla="*/ 137494 w 446537"/>
              <a:gd name="connsiteY7" fmla="*/ 539544 h 558611"/>
              <a:gd name="connsiteX8" fmla="*/ 320374 w 446537"/>
              <a:gd name="connsiteY8" fmla="*/ 511408 h 558611"/>
              <a:gd name="connsiteX9" fmla="*/ 446537 w 446537"/>
              <a:gd name="connsiteY9" fmla="*/ 44885 h 558611"/>
              <a:gd name="connsiteX0" fmla="*/ 446537 w 446537"/>
              <a:gd name="connsiteY0" fmla="*/ 44885 h 558611"/>
              <a:gd name="connsiteX1" fmla="*/ 330369 w 446537"/>
              <a:gd name="connsiteY1" fmla="*/ 26699 h 558611"/>
              <a:gd name="connsiteX2" fmla="*/ 320375 w 446537"/>
              <a:gd name="connsiteY2" fmla="*/ 82076 h 558611"/>
              <a:gd name="connsiteX3" fmla="*/ 115723 w 446537"/>
              <a:gd name="connsiteY3" fmla="*/ 68902 h 558611"/>
              <a:gd name="connsiteX4" fmla="*/ 102550 w 446537"/>
              <a:gd name="connsiteY4" fmla="*/ 8600 h 558611"/>
              <a:gd name="connsiteX5" fmla="*/ 0 w 446537"/>
              <a:gd name="connsiteY5" fmla="*/ 0 h 558611"/>
              <a:gd name="connsiteX6" fmla="*/ 24953 w 446537"/>
              <a:gd name="connsiteY6" fmla="*/ 286326 h 558611"/>
              <a:gd name="connsiteX7" fmla="*/ 137494 w 446537"/>
              <a:gd name="connsiteY7" fmla="*/ 539544 h 558611"/>
              <a:gd name="connsiteX8" fmla="*/ 320374 w 446537"/>
              <a:gd name="connsiteY8" fmla="*/ 511408 h 558611"/>
              <a:gd name="connsiteX9" fmla="*/ 446537 w 446537"/>
              <a:gd name="connsiteY9" fmla="*/ 44885 h 558611"/>
              <a:gd name="connsiteX0" fmla="*/ 446537 w 446537"/>
              <a:gd name="connsiteY0" fmla="*/ 44885 h 558611"/>
              <a:gd name="connsiteX1" fmla="*/ 330369 w 446537"/>
              <a:gd name="connsiteY1" fmla="*/ 26699 h 558611"/>
              <a:gd name="connsiteX2" fmla="*/ 320375 w 446537"/>
              <a:gd name="connsiteY2" fmla="*/ 82076 h 558611"/>
              <a:gd name="connsiteX3" fmla="*/ 115723 w 446537"/>
              <a:gd name="connsiteY3" fmla="*/ 68902 h 558611"/>
              <a:gd name="connsiteX4" fmla="*/ 102550 w 446537"/>
              <a:gd name="connsiteY4" fmla="*/ 8600 h 558611"/>
              <a:gd name="connsiteX5" fmla="*/ 0 w 446537"/>
              <a:gd name="connsiteY5" fmla="*/ 0 h 558611"/>
              <a:gd name="connsiteX6" fmla="*/ 24953 w 446537"/>
              <a:gd name="connsiteY6" fmla="*/ 286326 h 558611"/>
              <a:gd name="connsiteX7" fmla="*/ 137494 w 446537"/>
              <a:gd name="connsiteY7" fmla="*/ 539544 h 558611"/>
              <a:gd name="connsiteX8" fmla="*/ 320374 w 446537"/>
              <a:gd name="connsiteY8" fmla="*/ 511408 h 558611"/>
              <a:gd name="connsiteX9" fmla="*/ 446537 w 446537"/>
              <a:gd name="connsiteY9" fmla="*/ 44885 h 558611"/>
              <a:gd name="connsiteX0" fmla="*/ 446537 w 446537"/>
              <a:gd name="connsiteY0" fmla="*/ 44885 h 558611"/>
              <a:gd name="connsiteX1" fmla="*/ 330369 w 446537"/>
              <a:gd name="connsiteY1" fmla="*/ 26699 h 558611"/>
              <a:gd name="connsiteX2" fmla="*/ 320375 w 446537"/>
              <a:gd name="connsiteY2" fmla="*/ 82076 h 558611"/>
              <a:gd name="connsiteX3" fmla="*/ 115723 w 446537"/>
              <a:gd name="connsiteY3" fmla="*/ 68902 h 558611"/>
              <a:gd name="connsiteX4" fmla="*/ 102550 w 446537"/>
              <a:gd name="connsiteY4" fmla="*/ 8600 h 558611"/>
              <a:gd name="connsiteX5" fmla="*/ 0 w 446537"/>
              <a:gd name="connsiteY5" fmla="*/ 0 h 558611"/>
              <a:gd name="connsiteX6" fmla="*/ 24953 w 446537"/>
              <a:gd name="connsiteY6" fmla="*/ 286326 h 558611"/>
              <a:gd name="connsiteX7" fmla="*/ 137494 w 446537"/>
              <a:gd name="connsiteY7" fmla="*/ 539544 h 558611"/>
              <a:gd name="connsiteX8" fmla="*/ 320374 w 446537"/>
              <a:gd name="connsiteY8" fmla="*/ 511408 h 558611"/>
              <a:gd name="connsiteX9" fmla="*/ 446537 w 446537"/>
              <a:gd name="connsiteY9" fmla="*/ 44885 h 558611"/>
              <a:gd name="connsiteX0" fmla="*/ 446537 w 446537"/>
              <a:gd name="connsiteY0" fmla="*/ 44885 h 558611"/>
              <a:gd name="connsiteX1" fmla="*/ 330369 w 446537"/>
              <a:gd name="connsiteY1" fmla="*/ 26699 h 558611"/>
              <a:gd name="connsiteX2" fmla="*/ 320375 w 446537"/>
              <a:gd name="connsiteY2" fmla="*/ 82076 h 558611"/>
              <a:gd name="connsiteX3" fmla="*/ 115723 w 446537"/>
              <a:gd name="connsiteY3" fmla="*/ 68902 h 558611"/>
              <a:gd name="connsiteX4" fmla="*/ 102550 w 446537"/>
              <a:gd name="connsiteY4" fmla="*/ 8600 h 558611"/>
              <a:gd name="connsiteX5" fmla="*/ 0 w 446537"/>
              <a:gd name="connsiteY5" fmla="*/ 0 h 558611"/>
              <a:gd name="connsiteX6" fmla="*/ 6810 w 446537"/>
              <a:gd name="connsiteY6" fmla="*/ 308097 h 558611"/>
              <a:gd name="connsiteX7" fmla="*/ 137494 w 446537"/>
              <a:gd name="connsiteY7" fmla="*/ 539544 h 558611"/>
              <a:gd name="connsiteX8" fmla="*/ 320374 w 446537"/>
              <a:gd name="connsiteY8" fmla="*/ 511408 h 558611"/>
              <a:gd name="connsiteX9" fmla="*/ 446537 w 446537"/>
              <a:gd name="connsiteY9" fmla="*/ 44885 h 558611"/>
              <a:gd name="connsiteX0" fmla="*/ 446537 w 446537"/>
              <a:gd name="connsiteY0" fmla="*/ 44885 h 558611"/>
              <a:gd name="connsiteX1" fmla="*/ 330369 w 446537"/>
              <a:gd name="connsiteY1" fmla="*/ 26699 h 558611"/>
              <a:gd name="connsiteX2" fmla="*/ 320375 w 446537"/>
              <a:gd name="connsiteY2" fmla="*/ 82076 h 558611"/>
              <a:gd name="connsiteX3" fmla="*/ 115723 w 446537"/>
              <a:gd name="connsiteY3" fmla="*/ 68902 h 558611"/>
              <a:gd name="connsiteX4" fmla="*/ 102550 w 446537"/>
              <a:gd name="connsiteY4" fmla="*/ 8600 h 558611"/>
              <a:gd name="connsiteX5" fmla="*/ 0 w 446537"/>
              <a:gd name="connsiteY5" fmla="*/ 0 h 558611"/>
              <a:gd name="connsiteX6" fmla="*/ 6810 w 446537"/>
              <a:gd name="connsiteY6" fmla="*/ 308097 h 558611"/>
              <a:gd name="connsiteX7" fmla="*/ 137494 w 446537"/>
              <a:gd name="connsiteY7" fmla="*/ 539544 h 558611"/>
              <a:gd name="connsiteX8" fmla="*/ 320374 w 446537"/>
              <a:gd name="connsiteY8" fmla="*/ 511408 h 558611"/>
              <a:gd name="connsiteX9" fmla="*/ 446537 w 446537"/>
              <a:gd name="connsiteY9" fmla="*/ 44885 h 558611"/>
              <a:gd name="connsiteX0" fmla="*/ 446537 w 446537"/>
              <a:gd name="connsiteY0" fmla="*/ 44885 h 558611"/>
              <a:gd name="connsiteX1" fmla="*/ 330369 w 446537"/>
              <a:gd name="connsiteY1" fmla="*/ 26699 h 558611"/>
              <a:gd name="connsiteX2" fmla="*/ 320375 w 446537"/>
              <a:gd name="connsiteY2" fmla="*/ 82076 h 558611"/>
              <a:gd name="connsiteX3" fmla="*/ 115723 w 446537"/>
              <a:gd name="connsiteY3" fmla="*/ 68902 h 558611"/>
              <a:gd name="connsiteX4" fmla="*/ 102550 w 446537"/>
              <a:gd name="connsiteY4" fmla="*/ 8600 h 558611"/>
              <a:gd name="connsiteX5" fmla="*/ 0 w 446537"/>
              <a:gd name="connsiteY5" fmla="*/ 0 h 558611"/>
              <a:gd name="connsiteX6" fmla="*/ 6810 w 446537"/>
              <a:gd name="connsiteY6" fmla="*/ 308097 h 558611"/>
              <a:gd name="connsiteX7" fmla="*/ 137494 w 446537"/>
              <a:gd name="connsiteY7" fmla="*/ 539544 h 558611"/>
              <a:gd name="connsiteX8" fmla="*/ 320374 w 446537"/>
              <a:gd name="connsiteY8" fmla="*/ 511408 h 558611"/>
              <a:gd name="connsiteX9" fmla="*/ 396833 w 446537"/>
              <a:gd name="connsiteY9" fmla="*/ 241036 h 558611"/>
              <a:gd name="connsiteX10" fmla="*/ 446537 w 446537"/>
              <a:gd name="connsiteY10" fmla="*/ 44885 h 558611"/>
              <a:gd name="connsiteX0" fmla="*/ 446537 w 446537"/>
              <a:gd name="connsiteY0" fmla="*/ 44885 h 541288"/>
              <a:gd name="connsiteX1" fmla="*/ 330369 w 446537"/>
              <a:gd name="connsiteY1" fmla="*/ 26699 h 541288"/>
              <a:gd name="connsiteX2" fmla="*/ 320375 w 446537"/>
              <a:gd name="connsiteY2" fmla="*/ 82076 h 541288"/>
              <a:gd name="connsiteX3" fmla="*/ 115723 w 446537"/>
              <a:gd name="connsiteY3" fmla="*/ 68902 h 541288"/>
              <a:gd name="connsiteX4" fmla="*/ 102550 w 446537"/>
              <a:gd name="connsiteY4" fmla="*/ 8600 h 541288"/>
              <a:gd name="connsiteX5" fmla="*/ 0 w 446537"/>
              <a:gd name="connsiteY5" fmla="*/ 0 h 541288"/>
              <a:gd name="connsiteX6" fmla="*/ 6810 w 446537"/>
              <a:gd name="connsiteY6" fmla="*/ 308097 h 541288"/>
              <a:gd name="connsiteX7" fmla="*/ 137494 w 446537"/>
              <a:gd name="connsiteY7" fmla="*/ 539544 h 541288"/>
              <a:gd name="connsiteX8" fmla="*/ 320374 w 446537"/>
              <a:gd name="connsiteY8" fmla="*/ 511408 h 541288"/>
              <a:gd name="connsiteX9" fmla="*/ 363495 w 446537"/>
              <a:gd name="connsiteY9" fmla="*/ 362480 h 541288"/>
              <a:gd name="connsiteX10" fmla="*/ 396833 w 446537"/>
              <a:gd name="connsiteY10" fmla="*/ 241036 h 541288"/>
              <a:gd name="connsiteX11" fmla="*/ 446537 w 446537"/>
              <a:gd name="connsiteY11" fmla="*/ 44885 h 541288"/>
              <a:gd name="connsiteX0" fmla="*/ 446537 w 446537"/>
              <a:gd name="connsiteY0" fmla="*/ 44885 h 541288"/>
              <a:gd name="connsiteX1" fmla="*/ 330369 w 446537"/>
              <a:gd name="connsiteY1" fmla="*/ 26699 h 541288"/>
              <a:gd name="connsiteX2" fmla="*/ 320375 w 446537"/>
              <a:gd name="connsiteY2" fmla="*/ 82076 h 541288"/>
              <a:gd name="connsiteX3" fmla="*/ 115723 w 446537"/>
              <a:gd name="connsiteY3" fmla="*/ 68902 h 541288"/>
              <a:gd name="connsiteX4" fmla="*/ 102550 w 446537"/>
              <a:gd name="connsiteY4" fmla="*/ 8600 h 541288"/>
              <a:gd name="connsiteX5" fmla="*/ 0 w 446537"/>
              <a:gd name="connsiteY5" fmla="*/ 0 h 541288"/>
              <a:gd name="connsiteX6" fmla="*/ 6810 w 446537"/>
              <a:gd name="connsiteY6" fmla="*/ 308097 h 541288"/>
              <a:gd name="connsiteX7" fmla="*/ 137494 w 446537"/>
              <a:gd name="connsiteY7" fmla="*/ 539544 h 541288"/>
              <a:gd name="connsiteX8" fmla="*/ 320374 w 446537"/>
              <a:gd name="connsiteY8" fmla="*/ 511408 h 541288"/>
              <a:gd name="connsiteX9" fmla="*/ 363495 w 446537"/>
              <a:gd name="connsiteY9" fmla="*/ 362480 h 541288"/>
              <a:gd name="connsiteX10" fmla="*/ 396833 w 446537"/>
              <a:gd name="connsiteY10" fmla="*/ 241036 h 541288"/>
              <a:gd name="connsiteX11" fmla="*/ 446537 w 446537"/>
              <a:gd name="connsiteY11" fmla="*/ 44885 h 541288"/>
              <a:gd name="connsiteX0" fmla="*/ 446537 w 446537"/>
              <a:gd name="connsiteY0" fmla="*/ 44885 h 542162"/>
              <a:gd name="connsiteX1" fmla="*/ 330369 w 446537"/>
              <a:gd name="connsiteY1" fmla="*/ 26699 h 542162"/>
              <a:gd name="connsiteX2" fmla="*/ 320375 w 446537"/>
              <a:gd name="connsiteY2" fmla="*/ 82076 h 542162"/>
              <a:gd name="connsiteX3" fmla="*/ 115723 w 446537"/>
              <a:gd name="connsiteY3" fmla="*/ 68902 h 542162"/>
              <a:gd name="connsiteX4" fmla="*/ 102550 w 446537"/>
              <a:gd name="connsiteY4" fmla="*/ 8600 h 542162"/>
              <a:gd name="connsiteX5" fmla="*/ 0 w 446537"/>
              <a:gd name="connsiteY5" fmla="*/ 0 h 542162"/>
              <a:gd name="connsiteX6" fmla="*/ 6810 w 446537"/>
              <a:gd name="connsiteY6" fmla="*/ 308097 h 542162"/>
              <a:gd name="connsiteX7" fmla="*/ 137494 w 446537"/>
              <a:gd name="connsiteY7" fmla="*/ 539544 h 542162"/>
              <a:gd name="connsiteX8" fmla="*/ 320374 w 446537"/>
              <a:gd name="connsiteY8" fmla="*/ 511408 h 542162"/>
              <a:gd name="connsiteX9" fmla="*/ 342063 w 446537"/>
              <a:gd name="connsiteY9" fmla="*/ 329143 h 542162"/>
              <a:gd name="connsiteX10" fmla="*/ 396833 w 446537"/>
              <a:gd name="connsiteY10" fmla="*/ 241036 h 542162"/>
              <a:gd name="connsiteX11" fmla="*/ 446537 w 446537"/>
              <a:gd name="connsiteY11" fmla="*/ 44885 h 542162"/>
              <a:gd name="connsiteX0" fmla="*/ 446537 w 446537"/>
              <a:gd name="connsiteY0" fmla="*/ 44885 h 542162"/>
              <a:gd name="connsiteX1" fmla="*/ 330369 w 446537"/>
              <a:gd name="connsiteY1" fmla="*/ 26699 h 542162"/>
              <a:gd name="connsiteX2" fmla="*/ 320375 w 446537"/>
              <a:gd name="connsiteY2" fmla="*/ 82076 h 542162"/>
              <a:gd name="connsiteX3" fmla="*/ 115723 w 446537"/>
              <a:gd name="connsiteY3" fmla="*/ 68902 h 542162"/>
              <a:gd name="connsiteX4" fmla="*/ 102550 w 446537"/>
              <a:gd name="connsiteY4" fmla="*/ 8600 h 542162"/>
              <a:gd name="connsiteX5" fmla="*/ 0 w 446537"/>
              <a:gd name="connsiteY5" fmla="*/ 0 h 542162"/>
              <a:gd name="connsiteX6" fmla="*/ 6810 w 446537"/>
              <a:gd name="connsiteY6" fmla="*/ 308097 h 542162"/>
              <a:gd name="connsiteX7" fmla="*/ 137494 w 446537"/>
              <a:gd name="connsiteY7" fmla="*/ 539544 h 542162"/>
              <a:gd name="connsiteX8" fmla="*/ 320374 w 446537"/>
              <a:gd name="connsiteY8" fmla="*/ 511408 h 542162"/>
              <a:gd name="connsiteX9" fmla="*/ 342063 w 446537"/>
              <a:gd name="connsiteY9" fmla="*/ 329143 h 542162"/>
              <a:gd name="connsiteX10" fmla="*/ 396833 w 446537"/>
              <a:gd name="connsiteY10" fmla="*/ 241036 h 542162"/>
              <a:gd name="connsiteX11" fmla="*/ 446537 w 446537"/>
              <a:gd name="connsiteY11" fmla="*/ 44885 h 542162"/>
              <a:gd name="connsiteX0" fmla="*/ 446537 w 446537"/>
              <a:gd name="connsiteY0" fmla="*/ 44885 h 544296"/>
              <a:gd name="connsiteX1" fmla="*/ 330369 w 446537"/>
              <a:gd name="connsiteY1" fmla="*/ 26699 h 544296"/>
              <a:gd name="connsiteX2" fmla="*/ 320375 w 446537"/>
              <a:gd name="connsiteY2" fmla="*/ 82076 h 544296"/>
              <a:gd name="connsiteX3" fmla="*/ 115723 w 446537"/>
              <a:gd name="connsiteY3" fmla="*/ 68902 h 544296"/>
              <a:gd name="connsiteX4" fmla="*/ 102550 w 446537"/>
              <a:gd name="connsiteY4" fmla="*/ 8600 h 544296"/>
              <a:gd name="connsiteX5" fmla="*/ 0 w 446537"/>
              <a:gd name="connsiteY5" fmla="*/ 0 h 544296"/>
              <a:gd name="connsiteX6" fmla="*/ 6810 w 446537"/>
              <a:gd name="connsiteY6" fmla="*/ 308097 h 544296"/>
              <a:gd name="connsiteX7" fmla="*/ 137494 w 446537"/>
              <a:gd name="connsiteY7" fmla="*/ 539544 h 544296"/>
              <a:gd name="connsiteX8" fmla="*/ 301324 w 446537"/>
              <a:gd name="connsiteY8" fmla="*/ 518552 h 544296"/>
              <a:gd name="connsiteX9" fmla="*/ 342063 w 446537"/>
              <a:gd name="connsiteY9" fmla="*/ 329143 h 544296"/>
              <a:gd name="connsiteX10" fmla="*/ 396833 w 446537"/>
              <a:gd name="connsiteY10" fmla="*/ 241036 h 544296"/>
              <a:gd name="connsiteX11" fmla="*/ 446537 w 446537"/>
              <a:gd name="connsiteY11" fmla="*/ 44885 h 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37" h="544296">
                <a:moveTo>
                  <a:pt x="446537" y="44885"/>
                </a:moveTo>
                <a:lnTo>
                  <a:pt x="330369" y="26699"/>
                </a:lnTo>
                <a:lnTo>
                  <a:pt x="320375" y="82076"/>
                </a:lnTo>
                <a:lnTo>
                  <a:pt x="115723" y="68902"/>
                </a:lnTo>
                <a:lnTo>
                  <a:pt x="102550" y="8600"/>
                </a:lnTo>
                <a:lnTo>
                  <a:pt x="0" y="0"/>
                </a:lnTo>
                <a:lnTo>
                  <a:pt x="6810" y="308097"/>
                </a:lnTo>
                <a:lnTo>
                  <a:pt x="137494" y="539544"/>
                </a:lnTo>
                <a:cubicBezTo>
                  <a:pt x="250035" y="544233"/>
                  <a:pt x="267229" y="553619"/>
                  <a:pt x="301324" y="518552"/>
                </a:cubicBezTo>
                <a:lnTo>
                  <a:pt x="342063" y="329143"/>
                </a:lnTo>
                <a:lnTo>
                  <a:pt x="396833" y="241036"/>
                </a:lnTo>
                <a:lnTo>
                  <a:pt x="446537" y="44885"/>
                </a:lnTo>
                <a:close/>
              </a:path>
            </a:pathLst>
          </a:custGeom>
          <a:blipFill dpi="0" rotWithShape="1">
            <a:blip r:embed="rId7">
              <a:alphaModFix amt="50000"/>
            </a:blip>
            <a:srcRect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4052207" y="6179760"/>
            <a:ext cx="328193" cy="227852"/>
          </a:xfrm>
          <a:custGeom>
            <a:avLst/>
            <a:gdLst>
              <a:gd name="connsiteX0" fmla="*/ 0 w 1603717"/>
              <a:gd name="connsiteY0" fmla="*/ 0 h 30151"/>
              <a:gd name="connsiteX1" fmla="*/ 295422 w 1603717"/>
              <a:gd name="connsiteY1" fmla="*/ 14068 h 30151"/>
              <a:gd name="connsiteX2" fmla="*/ 337625 w 1603717"/>
              <a:gd name="connsiteY2" fmla="*/ 28135 h 30151"/>
              <a:gd name="connsiteX3" fmla="*/ 1603717 w 1603717"/>
              <a:gd name="connsiteY3" fmla="*/ 28135 h 30151"/>
              <a:gd name="connsiteX0" fmla="*/ 0 w 2250831"/>
              <a:gd name="connsiteY0" fmla="*/ 0 h 217239"/>
              <a:gd name="connsiteX1" fmla="*/ 942536 w 2250831"/>
              <a:gd name="connsiteY1" fmla="*/ 196948 h 217239"/>
              <a:gd name="connsiteX2" fmla="*/ 984739 w 2250831"/>
              <a:gd name="connsiteY2" fmla="*/ 211015 h 217239"/>
              <a:gd name="connsiteX3" fmla="*/ 2250831 w 2250831"/>
              <a:gd name="connsiteY3" fmla="*/ 211015 h 217239"/>
              <a:gd name="connsiteX0" fmla="*/ 0 w 2250831"/>
              <a:gd name="connsiteY0" fmla="*/ 0 h 253528"/>
              <a:gd name="connsiteX1" fmla="*/ 942536 w 2250831"/>
              <a:gd name="connsiteY1" fmla="*/ 196948 h 253528"/>
              <a:gd name="connsiteX2" fmla="*/ 1350499 w 2250831"/>
              <a:gd name="connsiteY2" fmla="*/ 253218 h 253528"/>
              <a:gd name="connsiteX3" fmla="*/ 2250831 w 2250831"/>
              <a:gd name="connsiteY3" fmla="*/ 211015 h 253528"/>
              <a:gd name="connsiteX0" fmla="*/ 0 w 2250831"/>
              <a:gd name="connsiteY0" fmla="*/ 0 h 401295"/>
              <a:gd name="connsiteX1" fmla="*/ 942536 w 2250831"/>
              <a:gd name="connsiteY1" fmla="*/ 196948 h 401295"/>
              <a:gd name="connsiteX2" fmla="*/ 1350499 w 2250831"/>
              <a:gd name="connsiteY2" fmla="*/ 253218 h 401295"/>
              <a:gd name="connsiteX3" fmla="*/ 2250831 w 2250831"/>
              <a:gd name="connsiteY3" fmla="*/ 211015 h 401295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250831 w 2250831"/>
              <a:gd name="connsiteY3" fmla="*/ 211015 h 253218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053884 w 2250831"/>
              <a:gd name="connsiteY3" fmla="*/ 225082 h 253218"/>
              <a:gd name="connsiteX4" fmla="*/ 2250831 w 2250831"/>
              <a:gd name="connsiteY4" fmla="*/ 211015 h 253218"/>
              <a:gd name="connsiteX0" fmla="*/ 0 w 2053884"/>
              <a:gd name="connsiteY0" fmla="*/ 492369 h 745587"/>
              <a:gd name="connsiteX1" fmla="*/ 942536 w 2053884"/>
              <a:gd name="connsiteY1" fmla="*/ 689317 h 745587"/>
              <a:gd name="connsiteX2" fmla="*/ 1350499 w 2053884"/>
              <a:gd name="connsiteY2" fmla="*/ 745587 h 745587"/>
              <a:gd name="connsiteX3" fmla="*/ 2053884 w 2053884"/>
              <a:gd name="connsiteY3" fmla="*/ 717451 h 745587"/>
              <a:gd name="connsiteX4" fmla="*/ 2053884 w 2053884"/>
              <a:gd name="connsiteY4" fmla="*/ 0 h 745587"/>
              <a:gd name="connsiteX0" fmla="*/ 0 w 2053884"/>
              <a:gd name="connsiteY0" fmla="*/ 492369 h 745587"/>
              <a:gd name="connsiteX1" fmla="*/ 253219 w 2053884"/>
              <a:gd name="connsiteY1" fmla="*/ 534572 h 745587"/>
              <a:gd name="connsiteX2" fmla="*/ 942536 w 2053884"/>
              <a:gd name="connsiteY2" fmla="*/ 689317 h 745587"/>
              <a:gd name="connsiteX3" fmla="*/ 1350499 w 2053884"/>
              <a:gd name="connsiteY3" fmla="*/ 745587 h 745587"/>
              <a:gd name="connsiteX4" fmla="*/ 2053884 w 2053884"/>
              <a:gd name="connsiteY4" fmla="*/ 717451 h 745587"/>
              <a:gd name="connsiteX5" fmla="*/ 2053884 w 2053884"/>
              <a:gd name="connsiteY5" fmla="*/ 0 h 745587"/>
              <a:gd name="connsiteX0" fmla="*/ 1361687 w 1811854"/>
              <a:gd name="connsiteY0" fmla="*/ 0 h 787790"/>
              <a:gd name="connsiteX1" fmla="*/ 11189 w 1811854"/>
              <a:gd name="connsiteY1" fmla="*/ 576775 h 787790"/>
              <a:gd name="connsiteX2" fmla="*/ 700506 w 1811854"/>
              <a:gd name="connsiteY2" fmla="*/ 731520 h 787790"/>
              <a:gd name="connsiteX3" fmla="*/ 1108469 w 1811854"/>
              <a:gd name="connsiteY3" fmla="*/ 787790 h 787790"/>
              <a:gd name="connsiteX4" fmla="*/ 1811854 w 1811854"/>
              <a:gd name="connsiteY4" fmla="*/ 759654 h 787790"/>
              <a:gd name="connsiteX5" fmla="*/ 1811854 w 1811854"/>
              <a:gd name="connsiteY5" fmla="*/ 42203 h 787790"/>
              <a:gd name="connsiteX0" fmla="*/ 1350498 w 1800665"/>
              <a:gd name="connsiteY0" fmla="*/ 0 h 787790"/>
              <a:gd name="connsiteX1" fmla="*/ 689317 w 1800665"/>
              <a:gd name="connsiteY1" fmla="*/ 225083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900332 w 1800665"/>
              <a:gd name="connsiteY4" fmla="*/ 759655 h 787790"/>
              <a:gd name="connsiteX5" fmla="*/ 1097280 w 1800665"/>
              <a:gd name="connsiteY5" fmla="*/ 787790 h 787790"/>
              <a:gd name="connsiteX6" fmla="*/ 1800665 w 1800665"/>
              <a:gd name="connsiteY6" fmla="*/ 759654 h 787790"/>
              <a:gd name="connsiteX7" fmla="*/ 1800665 w 1800665"/>
              <a:gd name="connsiteY7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154745 w 1800665"/>
              <a:gd name="connsiteY2" fmla="*/ 464233 h 787790"/>
              <a:gd name="connsiteX3" fmla="*/ 0 w 1800665"/>
              <a:gd name="connsiteY3" fmla="*/ 576775 h 787790"/>
              <a:gd name="connsiteX4" fmla="*/ 689317 w 1800665"/>
              <a:gd name="connsiteY4" fmla="*/ 731520 h 787790"/>
              <a:gd name="connsiteX5" fmla="*/ 900332 w 1800665"/>
              <a:gd name="connsiteY5" fmla="*/ 759655 h 787790"/>
              <a:gd name="connsiteX6" fmla="*/ 1097280 w 1800665"/>
              <a:gd name="connsiteY6" fmla="*/ 787790 h 787790"/>
              <a:gd name="connsiteX7" fmla="*/ 1800665 w 1800665"/>
              <a:gd name="connsiteY7" fmla="*/ 759654 h 787790"/>
              <a:gd name="connsiteX8" fmla="*/ 1800665 w 1800665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801858 w 1913206"/>
              <a:gd name="connsiteY4" fmla="*/ 731520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61181 w 1913206"/>
              <a:gd name="connsiteY2" fmla="*/ 281352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534572 w 1814732"/>
              <a:gd name="connsiteY5" fmla="*/ 618978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450165 w 1814732"/>
              <a:gd name="connsiteY5" fmla="*/ 731520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943005"/>
              <a:gd name="connsiteX1" fmla="*/ 689317 w 1814732"/>
              <a:gd name="connsiteY1" fmla="*/ 42203 h 943005"/>
              <a:gd name="connsiteX2" fmla="*/ 562707 w 1814732"/>
              <a:gd name="connsiteY2" fmla="*/ 281352 h 943005"/>
              <a:gd name="connsiteX3" fmla="*/ 0 w 1814732"/>
              <a:gd name="connsiteY3" fmla="*/ 253218 h 943005"/>
              <a:gd name="connsiteX4" fmla="*/ 14067 w 1814732"/>
              <a:gd name="connsiteY4" fmla="*/ 576775 h 943005"/>
              <a:gd name="connsiteX5" fmla="*/ 450165 w 1814732"/>
              <a:gd name="connsiteY5" fmla="*/ 731520 h 943005"/>
              <a:gd name="connsiteX6" fmla="*/ 773722 w 1814732"/>
              <a:gd name="connsiteY6" fmla="*/ 942535 h 943005"/>
              <a:gd name="connsiteX7" fmla="*/ 1111347 w 1814732"/>
              <a:gd name="connsiteY7" fmla="*/ 787790 h 943005"/>
              <a:gd name="connsiteX8" fmla="*/ 1814732 w 1814732"/>
              <a:gd name="connsiteY8" fmla="*/ 759654 h 943005"/>
              <a:gd name="connsiteX9" fmla="*/ 1814732 w 1814732"/>
              <a:gd name="connsiteY9" fmla="*/ 42203 h 943005"/>
              <a:gd name="connsiteX0" fmla="*/ 1364565 w 1814732"/>
              <a:gd name="connsiteY0" fmla="*/ 0 h 992967"/>
              <a:gd name="connsiteX1" fmla="*/ 689317 w 1814732"/>
              <a:gd name="connsiteY1" fmla="*/ 42203 h 992967"/>
              <a:gd name="connsiteX2" fmla="*/ 562707 w 1814732"/>
              <a:gd name="connsiteY2" fmla="*/ 281352 h 992967"/>
              <a:gd name="connsiteX3" fmla="*/ 0 w 1814732"/>
              <a:gd name="connsiteY3" fmla="*/ 253218 h 992967"/>
              <a:gd name="connsiteX4" fmla="*/ 14067 w 1814732"/>
              <a:gd name="connsiteY4" fmla="*/ 576775 h 992967"/>
              <a:gd name="connsiteX5" fmla="*/ 450165 w 1814732"/>
              <a:gd name="connsiteY5" fmla="*/ 731520 h 992967"/>
              <a:gd name="connsiteX6" fmla="*/ 773722 w 1814732"/>
              <a:gd name="connsiteY6" fmla="*/ 942535 h 992967"/>
              <a:gd name="connsiteX7" fmla="*/ 1153550 w 1814732"/>
              <a:gd name="connsiteY7" fmla="*/ 984737 h 992967"/>
              <a:gd name="connsiteX8" fmla="*/ 1814732 w 1814732"/>
              <a:gd name="connsiteY8" fmla="*/ 759654 h 992967"/>
              <a:gd name="connsiteX9" fmla="*/ 1814732 w 1814732"/>
              <a:gd name="connsiteY9" fmla="*/ 42203 h 99296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772529"/>
              <a:gd name="connsiteY0" fmla="*/ 0 h 984737"/>
              <a:gd name="connsiteX1" fmla="*/ 689317 w 1772529"/>
              <a:gd name="connsiteY1" fmla="*/ 42203 h 984737"/>
              <a:gd name="connsiteX2" fmla="*/ 562707 w 1772529"/>
              <a:gd name="connsiteY2" fmla="*/ 281352 h 984737"/>
              <a:gd name="connsiteX3" fmla="*/ 0 w 1772529"/>
              <a:gd name="connsiteY3" fmla="*/ 253218 h 984737"/>
              <a:gd name="connsiteX4" fmla="*/ 14067 w 1772529"/>
              <a:gd name="connsiteY4" fmla="*/ 576775 h 984737"/>
              <a:gd name="connsiteX5" fmla="*/ 450165 w 1772529"/>
              <a:gd name="connsiteY5" fmla="*/ 731520 h 984737"/>
              <a:gd name="connsiteX6" fmla="*/ 773722 w 1772529"/>
              <a:gd name="connsiteY6" fmla="*/ 942535 h 984737"/>
              <a:gd name="connsiteX7" fmla="*/ 1153550 w 1772529"/>
              <a:gd name="connsiteY7" fmla="*/ 984737 h 984737"/>
              <a:gd name="connsiteX8" fmla="*/ 1772529 w 1772529"/>
              <a:gd name="connsiteY8" fmla="*/ 942534 h 984737"/>
              <a:gd name="connsiteX9" fmla="*/ 1716258 w 1772529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45587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59655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78633 w 1730326"/>
              <a:gd name="connsiteY0" fmla="*/ 0 h 984737"/>
              <a:gd name="connsiteX1" fmla="*/ 703385 w 1730326"/>
              <a:gd name="connsiteY1" fmla="*/ 42203 h 984737"/>
              <a:gd name="connsiteX2" fmla="*/ 576775 w 1730326"/>
              <a:gd name="connsiteY2" fmla="*/ 281352 h 984737"/>
              <a:gd name="connsiteX3" fmla="*/ 0 w 1730326"/>
              <a:gd name="connsiteY3" fmla="*/ 267286 h 984737"/>
              <a:gd name="connsiteX4" fmla="*/ 28135 w 1730326"/>
              <a:gd name="connsiteY4" fmla="*/ 576775 h 984737"/>
              <a:gd name="connsiteX5" fmla="*/ 520504 w 1730326"/>
              <a:gd name="connsiteY5" fmla="*/ 675249 h 984737"/>
              <a:gd name="connsiteX6" fmla="*/ 717452 w 1730326"/>
              <a:gd name="connsiteY6" fmla="*/ 970670 h 984737"/>
              <a:gd name="connsiteX7" fmla="*/ 1167618 w 1730326"/>
              <a:gd name="connsiteY7" fmla="*/ 984737 h 984737"/>
              <a:gd name="connsiteX8" fmla="*/ 1702191 w 1730326"/>
              <a:gd name="connsiteY8" fmla="*/ 942534 h 984737"/>
              <a:gd name="connsiteX9" fmla="*/ 1730326 w 1730326"/>
              <a:gd name="connsiteY9" fmla="*/ 70339 h 984737"/>
              <a:gd name="connsiteX10" fmla="*/ 1378633 w 1730326"/>
              <a:gd name="connsiteY10" fmla="*/ 0 h 984737"/>
              <a:gd name="connsiteX0" fmla="*/ 1350498 w 1702191"/>
              <a:gd name="connsiteY0" fmla="*/ 0 h 984737"/>
              <a:gd name="connsiteX1" fmla="*/ 675250 w 1702191"/>
              <a:gd name="connsiteY1" fmla="*/ 42203 h 984737"/>
              <a:gd name="connsiteX2" fmla="*/ 548640 w 1702191"/>
              <a:gd name="connsiteY2" fmla="*/ 281352 h 984737"/>
              <a:gd name="connsiteX3" fmla="*/ 28135 w 1702191"/>
              <a:gd name="connsiteY3" fmla="*/ 337624 h 984737"/>
              <a:gd name="connsiteX4" fmla="*/ 0 w 1702191"/>
              <a:gd name="connsiteY4" fmla="*/ 576775 h 984737"/>
              <a:gd name="connsiteX5" fmla="*/ 492369 w 1702191"/>
              <a:gd name="connsiteY5" fmla="*/ 675249 h 984737"/>
              <a:gd name="connsiteX6" fmla="*/ 689317 w 1702191"/>
              <a:gd name="connsiteY6" fmla="*/ 970670 h 984737"/>
              <a:gd name="connsiteX7" fmla="*/ 1139483 w 1702191"/>
              <a:gd name="connsiteY7" fmla="*/ 984737 h 984737"/>
              <a:gd name="connsiteX8" fmla="*/ 1674056 w 1702191"/>
              <a:gd name="connsiteY8" fmla="*/ 942534 h 984737"/>
              <a:gd name="connsiteX9" fmla="*/ 1702191 w 1702191"/>
              <a:gd name="connsiteY9" fmla="*/ 70339 h 984737"/>
              <a:gd name="connsiteX10" fmla="*/ 1350498 w 1702191"/>
              <a:gd name="connsiteY10" fmla="*/ 0 h 984737"/>
              <a:gd name="connsiteX0" fmla="*/ 1350498 w 1702191"/>
              <a:gd name="connsiteY0" fmla="*/ 0 h 985680"/>
              <a:gd name="connsiteX1" fmla="*/ 675250 w 1702191"/>
              <a:gd name="connsiteY1" fmla="*/ 42203 h 985680"/>
              <a:gd name="connsiteX2" fmla="*/ 548640 w 1702191"/>
              <a:gd name="connsiteY2" fmla="*/ 281352 h 985680"/>
              <a:gd name="connsiteX3" fmla="*/ 28135 w 1702191"/>
              <a:gd name="connsiteY3" fmla="*/ 337624 h 985680"/>
              <a:gd name="connsiteX4" fmla="*/ 0 w 1702191"/>
              <a:gd name="connsiteY4" fmla="*/ 576775 h 985680"/>
              <a:gd name="connsiteX5" fmla="*/ 492369 w 1702191"/>
              <a:gd name="connsiteY5" fmla="*/ 675249 h 985680"/>
              <a:gd name="connsiteX6" fmla="*/ 689317 w 1702191"/>
              <a:gd name="connsiteY6" fmla="*/ 970670 h 985680"/>
              <a:gd name="connsiteX7" fmla="*/ 1139483 w 1702191"/>
              <a:gd name="connsiteY7" fmla="*/ 984737 h 985680"/>
              <a:gd name="connsiteX8" fmla="*/ 1477109 w 1702191"/>
              <a:gd name="connsiteY8" fmla="*/ 942534 h 985680"/>
              <a:gd name="connsiteX9" fmla="*/ 1702191 w 1702191"/>
              <a:gd name="connsiteY9" fmla="*/ 70339 h 985680"/>
              <a:gd name="connsiteX10" fmla="*/ 1350498 w 1702191"/>
              <a:gd name="connsiteY10" fmla="*/ 0 h 985680"/>
              <a:gd name="connsiteX0" fmla="*/ 1350498 w 1547446"/>
              <a:gd name="connsiteY0" fmla="*/ 0 h 985680"/>
              <a:gd name="connsiteX1" fmla="*/ 675250 w 1547446"/>
              <a:gd name="connsiteY1" fmla="*/ 42203 h 985680"/>
              <a:gd name="connsiteX2" fmla="*/ 548640 w 1547446"/>
              <a:gd name="connsiteY2" fmla="*/ 281352 h 985680"/>
              <a:gd name="connsiteX3" fmla="*/ 28135 w 1547446"/>
              <a:gd name="connsiteY3" fmla="*/ 337624 h 985680"/>
              <a:gd name="connsiteX4" fmla="*/ 0 w 1547446"/>
              <a:gd name="connsiteY4" fmla="*/ 576775 h 985680"/>
              <a:gd name="connsiteX5" fmla="*/ 492369 w 1547446"/>
              <a:gd name="connsiteY5" fmla="*/ 675249 h 985680"/>
              <a:gd name="connsiteX6" fmla="*/ 689317 w 1547446"/>
              <a:gd name="connsiteY6" fmla="*/ 970670 h 985680"/>
              <a:gd name="connsiteX7" fmla="*/ 1139483 w 1547446"/>
              <a:gd name="connsiteY7" fmla="*/ 984737 h 985680"/>
              <a:gd name="connsiteX8" fmla="*/ 1477109 w 1547446"/>
              <a:gd name="connsiteY8" fmla="*/ 942534 h 985680"/>
              <a:gd name="connsiteX9" fmla="*/ 1547446 w 1547446"/>
              <a:gd name="connsiteY9" fmla="*/ 70339 h 985680"/>
              <a:gd name="connsiteX10" fmla="*/ 1350498 w 1547446"/>
              <a:gd name="connsiteY10" fmla="*/ 0 h 985680"/>
              <a:gd name="connsiteX0" fmla="*/ 1350498 w 1547446"/>
              <a:gd name="connsiteY0" fmla="*/ 0 h 986087"/>
              <a:gd name="connsiteX1" fmla="*/ 675250 w 1547446"/>
              <a:gd name="connsiteY1" fmla="*/ 42203 h 986087"/>
              <a:gd name="connsiteX2" fmla="*/ 548640 w 1547446"/>
              <a:gd name="connsiteY2" fmla="*/ 281352 h 986087"/>
              <a:gd name="connsiteX3" fmla="*/ 28135 w 1547446"/>
              <a:gd name="connsiteY3" fmla="*/ 337624 h 986087"/>
              <a:gd name="connsiteX4" fmla="*/ 0 w 1547446"/>
              <a:gd name="connsiteY4" fmla="*/ 576775 h 986087"/>
              <a:gd name="connsiteX5" fmla="*/ 492369 w 1547446"/>
              <a:gd name="connsiteY5" fmla="*/ 675249 h 986087"/>
              <a:gd name="connsiteX6" fmla="*/ 703385 w 1547446"/>
              <a:gd name="connsiteY6" fmla="*/ 886264 h 986087"/>
              <a:gd name="connsiteX7" fmla="*/ 1139483 w 1547446"/>
              <a:gd name="connsiteY7" fmla="*/ 984737 h 986087"/>
              <a:gd name="connsiteX8" fmla="*/ 1477109 w 1547446"/>
              <a:gd name="connsiteY8" fmla="*/ 942534 h 986087"/>
              <a:gd name="connsiteX9" fmla="*/ 1547446 w 1547446"/>
              <a:gd name="connsiteY9" fmla="*/ 70339 h 986087"/>
              <a:gd name="connsiteX10" fmla="*/ 1350498 w 1547446"/>
              <a:gd name="connsiteY10" fmla="*/ 0 h 986087"/>
              <a:gd name="connsiteX0" fmla="*/ 1350498 w 1547446"/>
              <a:gd name="connsiteY0" fmla="*/ 0 h 943884"/>
              <a:gd name="connsiteX1" fmla="*/ 675250 w 1547446"/>
              <a:gd name="connsiteY1" fmla="*/ 42203 h 943884"/>
              <a:gd name="connsiteX2" fmla="*/ 548640 w 1547446"/>
              <a:gd name="connsiteY2" fmla="*/ 281352 h 943884"/>
              <a:gd name="connsiteX3" fmla="*/ 28135 w 1547446"/>
              <a:gd name="connsiteY3" fmla="*/ 337624 h 943884"/>
              <a:gd name="connsiteX4" fmla="*/ 0 w 1547446"/>
              <a:gd name="connsiteY4" fmla="*/ 576775 h 943884"/>
              <a:gd name="connsiteX5" fmla="*/ 492369 w 1547446"/>
              <a:gd name="connsiteY5" fmla="*/ 675249 h 943884"/>
              <a:gd name="connsiteX6" fmla="*/ 703385 w 1547446"/>
              <a:gd name="connsiteY6" fmla="*/ 886264 h 943884"/>
              <a:gd name="connsiteX7" fmla="*/ 1139483 w 1547446"/>
              <a:gd name="connsiteY7" fmla="*/ 900331 h 943884"/>
              <a:gd name="connsiteX8" fmla="*/ 1477109 w 1547446"/>
              <a:gd name="connsiteY8" fmla="*/ 942534 h 943884"/>
              <a:gd name="connsiteX9" fmla="*/ 1547446 w 1547446"/>
              <a:gd name="connsiteY9" fmla="*/ 70339 h 943884"/>
              <a:gd name="connsiteX10" fmla="*/ 1350498 w 1547446"/>
              <a:gd name="connsiteY10" fmla="*/ 0 h 943884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703385 w 1547446"/>
              <a:gd name="connsiteY6" fmla="*/ 886264 h 905071"/>
              <a:gd name="connsiteX7" fmla="*/ 1139483 w 1547446"/>
              <a:gd name="connsiteY7" fmla="*/ 900331 h 905071"/>
              <a:gd name="connsiteX8" fmla="*/ 1477109 w 1547446"/>
              <a:gd name="connsiteY8" fmla="*/ 900331 h 905071"/>
              <a:gd name="connsiteX9" fmla="*/ 1547446 w 1547446"/>
              <a:gd name="connsiteY9" fmla="*/ 70339 h 905071"/>
              <a:gd name="connsiteX10" fmla="*/ 1350498 w 1547446"/>
              <a:gd name="connsiteY10" fmla="*/ 0 h 905071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0 w 1547446"/>
              <a:gd name="connsiteY3" fmla="*/ 576775 h 905071"/>
              <a:gd name="connsiteX4" fmla="*/ 492369 w 1547446"/>
              <a:gd name="connsiteY4" fmla="*/ 675249 h 905071"/>
              <a:gd name="connsiteX5" fmla="*/ 703385 w 1547446"/>
              <a:gd name="connsiteY5" fmla="*/ 886264 h 905071"/>
              <a:gd name="connsiteX6" fmla="*/ 1139483 w 1547446"/>
              <a:gd name="connsiteY6" fmla="*/ 900331 h 905071"/>
              <a:gd name="connsiteX7" fmla="*/ 1477109 w 1547446"/>
              <a:gd name="connsiteY7" fmla="*/ 900331 h 905071"/>
              <a:gd name="connsiteX8" fmla="*/ 1547446 w 1547446"/>
              <a:gd name="connsiteY8" fmla="*/ 70339 h 905071"/>
              <a:gd name="connsiteX9" fmla="*/ 1350498 w 1547446"/>
              <a:gd name="connsiteY9" fmla="*/ 0 h 905071"/>
              <a:gd name="connsiteX0" fmla="*/ 858129 w 1055077"/>
              <a:gd name="connsiteY0" fmla="*/ 0 h 905071"/>
              <a:gd name="connsiteX1" fmla="*/ 182881 w 1055077"/>
              <a:gd name="connsiteY1" fmla="*/ 42203 h 905071"/>
              <a:gd name="connsiteX2" fmla="*/ 56271 w 1055077"/>
              <a:gd name="connsiteY2" fmla="*/ 281352 h 905071"/>
              <a:gd name="connsiteX3" fmla="*/ 0 w 1055077"/>
              <a:gd name="connsiteY3" fmla="*/ 675249 h 905071"/>
              <a:gd name="connsiteX4" fmla="*/ 211016 w 1055077"/>
              <a:gd name="connsiteY4" fmla="*/ 886264 h 905071"/>
              <a:gd name="connsiteX5" fmla="*/ 647114 w 1055077"/>
              <a:gd name="connsiteY5" fmla="*/ 900331 h 905071"/>
              <a:gd name="connsiteX6" fmla="*/ 984740 w 1055077"/>
              <a:gd name="connsiteY6" fmla="*/ 900331 h 905071"/>
              <a:gd name="connsiteX7" fmla="*/ 1055077 w 1055077"/>
              <a:gd name="connsiteY7" fmla="*/ 70339 h 905071"/>
              <a:gd name="connsiteX8" fmla="*/ 858129 w 1055077"/>
              <a:gd name="connsiteY8" fmla="*/ 0 h 905071"/>
              <a:gd name="connsiteX0" fmla="*/ 1055077 w 1055077"/>
              <a:gd name="connsiteY0" fmla="*/ 28136 h 862868"/>
              <a:gd name="connsiteX1" fmla="*/ 182881 w 1055077"/>
              <a:gd name="connsiteY1" fmla="*/ 0 h 862868"/>
              <a:gd name="connsiteX2" fmla="*/ 56271 w 1055077"/>
              <a:gd name="connsiteY2" fmla="*/ 239149 h 862868"/>
              <a:gd name="connsiteX3" fmla="*/ 0 w 1055077"/>
              <a:gd name="connsiteY3" fmla="*/ 633046 h 862868"/>
              <a:gd name="connsiteX4" fmla="*/ 211016 w 1055077"/>
              <a:gd name="connsiteY4" fmla="*/ 844061 h 862868"/>
              <a:gd name="connsiteX5" fmla="*/ 647114 w 1055077"/>
              <a:gd name="connsiteY5" fmla="*/ 858128 h 862868"/>
              <a:gd name="connsiteX6" fmla="*/ 984740 w 1055077"/>
              <a:gd name="connsiteY6" fmla="*/ 858128 h 862868"/>
              <a:gd name="connsiteX7" fmla="*/ 1055077 w 1055077"/>
              <a:gd name="connsiteY7" fmla="*/ 28136 h 862868"/>
              <a:gd name="connsiteX0" fmla="*/ 590843 w 984740"/>
              <a:gd name="connsiteY0" fmla="*/ 267286 h 862868"/>
              <a:gd name="connsiteX1" fmla="*/ 182881 w 984740"/>
              <a:gd name="connsiteY1" fmla="*/ 0 h 862868"/>
              <a:gd name="connsiteX2" fmla="*/ 56271 w 984740"/>
              <a:gd name="connsiteY2" fmla="*/ 239149 h 862868"/>
              <a:gd name="connsiteX3" fmla="*/ 0 w 984740"/>
              <a:gd name="connsiteY3" fmla="*/ 633046 h 862868"/>
              <a:gd name="connsiteX4" fmla="*/ 211016 w 984740"/>
              <a:gd name="connsiteY4" fmla="*/ 844061 h 862868"/>
              <a:gd name="connsiteX5" fmla="*/ 647114 w 984740"/>
              <a:gd name="connsiteY5" fmla="*/ 858128 h 862868"/>
              <a:gd name="connsiteX6" fmla="*/ 984740 w 984740"/>
              <a:gd name="connsiteY6" fmla="*/ 858128 h 862868"/>
              <a:gd name="connsiteX7" fmla="*/ 590843 w 984740"/>
              <a:gd name="connsiteY7" fmla="*/ 267286 h 862868"/>
              <a:gd name="connsiteX0" fmla="*/ 590843 w 658538"/>
              <a:gd name="connsiteY0" fmla="*/ 267286 h 915488"/>
              <a:gd name="connsiteX1" fmla="*/ 182881 w 658538"/>
              <a:gd name="connsiteY1" fmla="*/ 0 h 915488"/>
              <a:gd name="connsiteX2" fmla="*/ 56271 w 658538"/>
              <a:gd name="connsiteY2" fmla="*/ 239149 h 915488"/>
              <a:gd name="connsiteX3" fmla="*/ 0 w 658538"/>
              <a:gd name="connsiteY3" fmla="*/ 633046 h 915488"/>
              <a:gd name="connsiteX4" fmla="*/ 211016 w 658538"/>
              <a:gd name="connsiteY4" fmla="*/ 844061 h 915488"/>
              <a:gd name="connsiteX5" fmla="*/ 647114 w 658538"/>
              <a:gd name="connsiteY5" fmla="*/ 858128 h 915488"/>
              <a:gd name="connsiteX6" fmla="*/ 647115 w 658538"/>
              <a:gd name="connsiteY6" fmla="*/ 914399 h 915488"/>
              <a:gd name="connsiteX7" fmla="*/ 590843 w 658538"/>
              <a:gd name="connsiteY7" fmla="*/ 267286 h 915488"/>
              <a:gd name="connsiteX0" fmla="*/ 593530 w 661225"/>
              <a:gd name="connsiteY0" fmla="*/ 267286 h 915488"/>
              <a:gd name="connsiteX1" fmla="*/ 185568 w 661225"/>
              <a:gd name="connsiteY1" fmla="*/ 0 h 915488"/>
              <a:gd name="connsiteX2" fmla="*/ 101161 w 661225"/>
              <a:gd name="connsiteY2" fmla="*/ 407961 h 915488"/>
              <a:gd name="connsiteX3" fmla="*/ 2687 w 661225"/>
              <a:gd name="connsiteY3" fmla="*/ 633046 h 915488"/>
              <a:gd name="connsiteX4" fmla="*/ 213703 w 661225"/>
              <a:gd name="connsiteY4" fmla="*/ 844061 h 915488"/>
              <a:gd name="connsiteX5" fmla="*/ 649801 w 661225"/>
              <a:gd name="connsiteY5" fmla="*/ 858128 h 915488"/>
              <a:gd name="connsiteX6" fmla="*/ 649802 w 661225"/>
              <a:gd name="connsiteY6" fmla="*/ 914399 h 915488"/>
              <a:gd name="connsiteX7" fmla="*/ 593530 w 661225"/>
              <a:gd name="connsiteY7" fmla="*/ 267286 h 915488"/>
              <a:gd name="connsiteX0" fmla="*/ 593530 w 661225"/>
              <a:gd name="connsiteY0" fmla="*/ 267286 h 915488"/>
              <a:gd name="connsiteX1" fmla="*/ 185568 w 661225"/>
              <a:gd name="connsiteY1" fmla="*/ 0 h 915488"/>
              <a:gd name="connsiteX2" fmla="*/ 101161 w 661225"/>
              <a:gd name="connsiteY2" fmla="*/ 407961 h 915488"/>
              <a:gd name="connsiteX3" fmla="*/ 2687 w 661225"/>
              <a:gd name="connsiteY3" fmla="*/ 717453 h 915488"/>
              <a:gd name="connsiteX4" fmla="*/ 213703 w 661225"/>
              <a:gd name="connsiteY4" fmla="*/ 844061 h 915488"/>
              <a:gd name="connsiteX5" fmla="*/ 649801 w 661225"/>
              <a:gd name="connsiteY5" fmla="*/ 858128 h 915488"/>
              <a:gd name="connsiteX6" fmla="*/ 649802 w 661225"/>
              <a:gd name="connsiteY6" fmla="*/ 914399 h 915488"/>
              <a:gd name="connsiteX7" fmla="*/ 593530 w 661225"/>
              <a:gd name="connsiteY7" fmla="*/ 267286 h 915488"/>
              <a:gd name="connsiteX0" fmla="*/ 593530 w 661225"/>
              <a:gd name="connsiteY0" fmla="*/ 267286 h 928685"/>
              <a:gd name="connsiteX1" fmla="*/ 185568 w 661225"/>
              <a:gd name="connsiteY1" fmla="*/ 0 h 928685"/>
              <a:gd name="connsiteX2" fmla="*/ 101161 w 661225"/>
              <a:gd name="connsiteY2" fmla="*/ 407961 h 928685"/>
              <a:gd name="connsiteX3" fmla="*/ 2687 w 661225"/>
              <a:gd name="connsiteY3" fmla="*/ 717453 h 928685"/>
              <a:gd name="connsiteX4" fmla="*/ 213703 w 661225"/>
              <a:gd name="connsiteY4" fmla="*/ 928468 h 928685"/>
              <a:gd name="connsiteX5" fmla="*/ 649801 w 661225"/>
              <a:gd name="connsiteY5" fmla="*/ 858128 h 928685"/>
              <a:gd name="connsiteX6" fmla="*/ 649802 w 661225"/>
              <a:gd name="connsiteY6" fmla="*/ 914399 h 928685"/>
              <a:gd name="connsiteX7" fmla="*/ 593530 w 661225"/>
              <a:gd name="connsiteY7" fmla="*/ 267286 h 928685"/>
              <a:gd name="connsiteX0" fmla="*/ 593530 w 661225"/>
              <a:gd name="connsiteY0" fmla="*/ 267286 h 985234"/>
              <a:gd name="connsiteX1" fmla="*/ 185568 w 661225"/>
              <a:gd name="connsiteY1" fmla="*/ 0 h 985234"/>
              <a:gd name="connsiteX2" fmla="*/ 101161 w 661225"/>
              <a:gd name="connsiteY2" fmla="*/ 407961 h 985234"/>
              <a:gd name="connsiteX3" fmla="*/ 2687 w 661225"/>
              <a:gd name="connsiteY3" fmla="*/ 717453 h 985234"/>
              <a:gd name="connsiteX4" fmla="*/ 213703 w 661225"/>
              <a:gd name="connsiteY4" fmla="*/ 928468 h 985234"/>
              <a:gd name="connsiteX5" fmla="*/ 649801 w 661225"/>
              <a:gd name="connsiteY5" fmla="*/ 858128 h 985234"/>
              <a:gd name="connsiteX6" fmla="*/ 649802 w 661225"/>
              <a:gd name="connsiteY6" fmla="*/ 984738 h 985234"/>
              <a:gd name="connsiteX7" fmla="*/ 593530 w 661225"/>
              <a:gd name="connsiteY7" fmla="*/ 267286 h 985234"/>
              <a:gd name="connsiteX0" fmla="*/ 593530 w 680546"/>
              <a:gd name="connsiteY0" fmla="*/ 267286 h 937486"/>
              <a:gd name="connsiteX1" fmla="*/ 185568 w 680546"/>
              <a:gd name="connsiteY1" fmla="*/ 0 h 937486"/>
              <a:gd name="connsiteX2" fmla="*/ 101161 w 680546"/>
              <a:gd name="connsiteY2" fmla="*/ 407961 h 937486"/>
              <a:gd name="connsiteX3" fmla="*/ 2687 w 680546"/>
              <a:gd name="connsiteY3" fmla="*/ 717453 h 937486"/>
              <a:gd name="connsiteX4" fmla="*/ 213703 w 680546"/>
              <a:gd name="connsiteY4" fmla="*/ 928468 h 937486"/>
              <a:gd name="connsiteX5" fmla="*/ 649801 w 680546"/>
              <a:gd name="connsiteY5" fmla="*/ 858128 h 937486"/>
              <a:gd name="connsiteX6" fmla="*/ 593530 w 680546"/>
              <a:gd name="connsiteY6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1037 w 647308"/>
              <a:gd name="connsiteY0" fmla="*/ 267286 h 937486"/>
              <a:gd name="connsiteX1" fmla="*/ 183075 w 647308"/>
              <a:gd name="connsiteY1" fmla="*/ 0 h 937486"/>
              <a:gd name="connsiteX2" fmla="*/ 98668 w 647308"/>
              <a:gd name="connsiteY2" fmla="*/ 407961 h 937486"/>
              <a:gd name="connsiteX3" fmla="*/ 194 w 647308"/>
              <a:gd name="connsiteY3" fmla="*/ 717453 h 937486"/>
              <a:gd name="connsiteX4" fmla="*/ 77438 w 647308"/>
              <a:gd name="connsiteY4" fmla="*/ 860897 h 937486"/>
              <a:gd name="connsiteX5" fmla="*/ 211210 w 647308"/>
              <a:gd name="connsiteY5" fmla="*/ 928468 h 937486"/>
              <a:gd name="connsiteX6" fmla="*/ 647308 w 647308"/>
              <a:gd name="connsiteY6" fmla="*/ 858128 h 937486"/>
              <a:gd name="connsiteX7" fmla="*/ 591037 w 647308"/>
              <a:gd name="connsiteY7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3530 w 649801"/>
              <a:gd name="connsiteY0" fmla="*/ 267286 h 928468"/>
              <a:gd name="connsiteX1" fmla="*/ 185568 w 649801"/>
              <a:gd name="connsiteY1" fmla="*/ 0 h 928468"/>
              <a:gd name="connsiteX2" fmla="*/ 101161 w 649801"/>
              <a:gd name="connsiteY2" fmla="*/ 407961 h 928468"/>
              <a:gd name="connsiteX3" fmla="*/ 2687 w 649801"/>
              <a:gd name="connsiteY3" fmla="*/ 717453 h 928468"/>
              <a:gd name="connsiteX4" fmla="*/ 213703 w 649801"/>
              <a:gd name="connsiteY4" fmla="*/ 928468 h 928468"/>
              <a:gd name="connsiteX5" fmla="*/ 649801 w 649801"/>
              <a:gd name="connsiteY5" fmla="*/ 858128 h 928468"/>
              <a:gd name="connsiteX6" fmla="*/ 593530 w 649801"/>
              <a:gd name="connsiteY6" fmla="*/ 267286 h 928468"/>
              <a:gd name="connsiteX0" fmla="*/ 593530 w 649801"/>
              <a:gd name="connsiteY0" fmla="*/ 70339 h 731521"/>
              <a:gd name="connsiteX1" fmla="*/ 185568 w 649801"/>
              <a:gd name="connsiteY1" fmla="*/ 0 h 731521"/>
              <a:gd name="connsiteX2" fmla="*/ 101161 w 649801"/>
              <a:gd name="connsiteY2" fmla="*/ 211014 h 731521"/>
              <a:gd name="connsiteX3" fmla="*/ 2687 w 649801"/>
              <a:gd name="connsiteY3" fmla="*/ 520506 h 731521"/>
              <a:gd name="connsiteX4" fmla="*/ 213703 w 649801"/>
              <a:gd name="connsiteY4" fmla="*/ 731521 h 731521"/>
              <a:gd name="connsiteX5" fmla="*/ 649801 w 649801"/>
              <a:gd name="connsiteY5" fmla="*/ 661181 h 731521"/>
              <a:gd name="connsiteX6" fmla="*/ 593530 w 649801"/>
              <a:gd name="connsiteY6" fmla="*/ 70339 h 731521"/>
              <a:gd name="connsiteX0" fmla="*/ 593530 w 649801"/>
              <a:gd name="connsiteY0" fmla="*/ 0 h 661182"/>
              <a:gd name="connsiteX1" fmla="*/ 185568 w 649801"/>
              <a:gd name="connsiteY1" fmla="*/ 0 h 661182"/>
              <a:gd name="connsiteX2" fmla="*/ 101161 w 649801"/>
              <a:gd name="connsiteY2" fmla="*/ 140675 h 661182"/>
              <a:gd name="connsiteX3" fmla="*/ 2687 w 649801"/>
              <a:gd name="connsiteY3" fmla="*/ 450167 h 661182"/>
              <a:gd name="connsiteX4" fmla="*/ 213703 w 649801"/>
              <a:gd name="connsiteY4" fmla="*/ 661182 h 661182"/>
              <a:gd name="connsiteX5" fmla="*/ 649801 w 649801"/>
              <a:gd name="connsiteY5" fmla="*/ 590842 h 661182"/>
              <a:gd name="connsiteX6" fmla="*/ 593530 w 649801"/>
              <a:gd name="connsiteY6" fmla="*/ 0 h 661182"/>
              <a:gd name="connsiteX0" fmla="*/ 593530 w 593530"/>
              <a:gd name="connsiteY0" fmla="*/ 0 h 675249"/>
              <a:gd name="connsiteX1" fmla="*/ 185568 w 593530"/>
              <a:gd name="connsiteY1" fmla="*/ 0 h 675249"/>
              <a:gd name="connsiteX2" fmla="*/ 101161 w 593530"/>
              <a:gd name="connsiteY2" fmla="*/ 140675 h 675249"/>
              <a:gd name="connsiteX3" fmla="*/ 2687 w 593530"/>
              <a:gd name="connsiteY3" fmla="*/ 450167 h 675249"/>
              <a:gd name="connsiteX4" fmla="*/ 213703 w 593530"/>
              <a:gd name="connsiteY4" fmla="*/ 661182 h 675249"/>
              <a:gd name="connsiteX5" fmla="*/ 551327 w 593530"/>
              <a:gd name="connsiteY5" fmla="*/ 675249 h 675249"/>
              <a:gd name="connsiteX6" fmla="*/ 593530 w 593530"/>
              <a:gd name="connsiteY6" fmla="*/ 0 h 675249"/>
              <a:gd name="connsiteX0" fmla="*/ 593530 w 593530"/>
              <a:gd name="connsiteY0" fmla="*/ 98474 h 714489"/>
              <a:gd name="connsiteX1" fmla="*/ 185568 w 593530"/>
              <a:gd name="connsiteY1" fmla="*/ 0 h 714489"/>
              <a:gd name="connsiteX2" fmla="*/ 101161 w 593530"/>
              <a:gd name="connsiteY2" fmla="*/ 140675 h 714489"/>
              <a:gd name="connsiteX3" fmla="*/ 2687 w 593530"/>
              <a:gd name="connsiteY3" fmla="*/ 450167 h 714489"/>
              <a:gd name="connsiteX4" fmla="*/ 213703 w 593530"/>
              <a:gd name="connsiteY4" fmla="*/ 661182 h 714489"/>
              <a:gd name="connsiteX5" fmla="*/ 551327 w 593530"/>
              <a:gd name="connsiteY5" fmla="*/ 675249 h 714489"/>
              <a:gd name="connsiteX6" fmla="*/ 593530 w 593530"/>
              <a:gd name="connsiteY6" fmla="*/ 98474 h 714489"/>
              <a:gd name="connsiteX0" fmla="*/ 593530 w 593530"/>
              <a:gd name="connsiteY0" fmla="*/ 98474 h 714489"/>
              <a:gd name="connsiteX1" fmla="*/ 185568 w 593530"/>
              <a:gd name="connsiteY1" fmla="*/ 0 h 714489"/>
              <a:gd name="connsiteX2" fmla="*/ 101161 w 593530"/>
              <a:gd name="connsiteY2" fmla="*/ 140675 h 714489"/>
              <a:gd name="connsiteX3" fmla="*/ 2687 w 593530"/>
              <a:gd name="connsiteY3" fmla="*/ 450167 h 714489"/>
              <a:gd name="connsiteX4" fmla="*/ 213703 w 593530"/>
              <a:gd name="connsiteY4" fmla="*/ 661182 h 714489"/>
              <a:gd name="connsiteX5" fmla="*/ 551327 w 593530"/>
              <a:gd name="connsiteY5" fmla="*/ 675249 h 714489"/>
              <a:gd name="connsiteX6" fmla="*/ 593530 w 593530"/>
              <a:gd name="connsiteY6" fmla="*/ 98474 h 714489"/>
              <a:gd name="connsiteX0" fmla="*/ 593530 w 593530"/>
              <a:gd name="connsiteY0" fmla="*/ 42203 h 658218"/>
              <a:gd name="connsiteX1" fmla="*/ 269974 w 593530"/>
              <a:gd name="connsiteY1" fmla="*/ 0 h 658218"/>
              <a:gd name="connsiteX2" fmla="*/ 101161 w 593530"/>
              <a:gd name="connsiteY2" fmla="*/ 84404 h 658218"/>
              <a:gd name="connsiteX3" fmla="*/ 2687 w 593530"/>
              <a:gd name="connsiteY3" fmla="*/ 393896 h 658218"/>
              <a:gd name="connsiteX4" fmla="*/ 213703 w 593530"/>
              <a:gd name="connsiteY4" fmla="*/ 604911 h 658218"/>
              <a:gd name="connsiteX5" fmla="*/ 551327 w 593530"/>
              <a:gd name="connsiteY5" fmla="*/ 618978 h 658218"/>
              <a:gd name="connsiteX6" fmla="*/ 593530 w 593530"/>
              <a:gd name="connsiteY6" fmla="*/ 42203 h 658218"/>
              <a:gd name="connsiteX0" fmla="*/ 609525 w 609525"/>
              <a:gd name="connsiteY0" fmla="*/ 42203 h 658218"/>
              <a:gd name="connsiteX1" fmla="*/ 285969 w 609525"/>
              <a:gd name="connsiteY1" fmla="*/ 0 h 658218"/>
              <a:gd name="connsiteX2" fmla="*/ 32750 w 609525"/>
              <a:gd name="connsiteY2" fmla="*/ 84404 h 658218"/>
              <a:gd name="connsiteX3" fmla="*/ 18682 w 609525"/>
              <a:gd name="connsiteY3" fmla="*/ 393896 h 658218"/>
              <a:gd name="connsiteX4" fmla="*/ 229698 w 609525"/>
              <a:gd name="connsiteY4" fmla="*/ 604911 h 658218"/>
              <a:gd name="connsiteX5" fmla="*/ 567322 w 609525"/>
              <a:gd name="connsiteY5" fmla="*/ 618978 h 658218"/>
              <a:gd name="connsiteX6" fmla="*/ 609525 w 609525"/>
              <a:gd name="connsiteY6" fmla="*/ 42203 h 658218"/>
              <a:gd name="connsiteX0" fmla="*/ 609525 w 609525"/>
              <a:gd name="connsiteY0" fmla="*/ 42203 h 618978"/>
              <a:gd name="connsiteX1" fmla="*/ 285969 w 609525"/>
              <a:gd name="connsiteY1" fmla="*/ 0 h 618978"/>
              <a:gd name="connsiteX2" fmla="*/ 32750 w 609525"/>
              <a:gd name="connsiteY2" fmla="*/ 84404 h 618978"/>
              <a:gd name="connsiteX3" fmla="*/ 18682 w 609525"/>
              <a:gd name="connsiteY3" fmla="*/ 393896 h 618978"/>
              <a:gd name="connsiteX4" fmla="*/ 229698 w 609525"/>
              <a:gd name="connsiteY4" fmla="*/ 604911 h 618978"/>
              <a:gd name="connsiteX5" fmla="*/ 567322 w 609525"/>
              <a:gd name="connsiteY5" fmla="*/ 618978 h 618978"/>
              <a:gd name="connsiteX6" fmla="*/ 609525 w 609525"/>
              <a:gd name="connsiteY6" fmla="*/ 42203 h 618978"/>
              <a:gd name="connsiteX0" fmla="*/ 609525 w 609525"/>
              <a:gd name="connsiteY0" fmla="*/ 42203 h 618978"/>
              <a:gd name="connsiteX1" fmla="*/ 285969 w 609525"/>
              <a:gd name="connsiteY1" fmla="*/ 0 h 618978"/>
              <a:gd name="connsiteX2" fmla="*/ 32750 w 609525"/>
              <a:gd name="connsiteY2" fmla="*/ 84404 h 618978"/>
              <a:gd name="connsiteX3" fmla="*/ 18682 w 609525"/>
              <a:gd name="connsiteY3" fmla="*/ 393896 h 618978"/>
              <a:gd name="connsiteX4" fmla="*/ 95927 w 609525"/>
              <a:gd name="connsiteY4" fmla="*/ 509203 h 618978"/>
              <a:gd name="connsiteX5" fmla="*/ 229698 w 609525"/>
              <a:gd name="connsiteY5" fmla="*/ 604911 h 618978"/>
              <a:gd name="connsiteX6" fmla="*/ 567322 w 609525"/>
              <a:gd name="connsiteY6" fmla="*/ 618978 h 618978"/>
              <a:gd name="connsiteX7" fmla="*/ 609525 w 609525"/>
              <a:gd name="connsiteY7" fmla="*/ 42203 h 618978"/>
              <a:gd name="connsiteX0" fmla="*/ 604990 w 604990"/>
              <a:gd name="connsiteY0" fmla="*/ 42203 h 618978"/>
              <a:gd name="connsiteX1" fmla="*/ 281434 w 604990"/>
              <a:gd name="connsiteY1" fmla="*/ 0 h 618978"/>
              <a:gd name="connsiteX2" fmla="*/ 28215 w 604990"/>
              <a:gd name="connsiteY2" fmla="*/ 84404 h 618978"/>
              <a:gd name="connsiteX3" fmla="*/ 14147 w 604990"/>
              <a:gd name="connsiteY3" fmla="*/ 393896 h 618978"/>
              <a:gd name="connsiteX4" fmla="*/ 161730 w 604990"/>
              <a:gd name="connsiteY4" fmla="*/ 481068 h 618978"/>
              <a:gd name="connsiteX5" fmla="*/ 225163 w 604990"/>
              <a:gd name="connsiteY5" fmla="*/ 604911 h 618978"/>
              <a:gd name="connsiteX6" fmla="*/ 562787 w 604990"/>
              <a:gd name="connsiteY6" fmla="*/ 618978 h 618978"/>
              <a:gd name="connsiteX7" fmla="*/ 604990 w 604990"/>
              <a:gd name="connsiteY7" fmla="*/ 42203 h 618978"/>
              <a:gd name="connsiteX0" fmla="*/ 590843 w 590843"/>
              <a:gd name="connsiteY0" fmla="*/ 42203 h 618978"/>
              <a:gd name="connsiteX1" fmla="*/ 267287 w 590843"/>
              <a:gd name="connsiteY1" fmla="*/ 0 h 618978"/>
              <a:gd name="connsiteX2" fmla="*/ 14068 w 590843"/>
              <a:gd name="connsiteY2" fmla="*/ 84404 h 618978"/>
              <a:gd name="connsiteX3" fmla="*/ 0 w 590843"/>
              <a:gd name="connsiteY3" fmla="*/ 393896 h 618978"/>
              <a:gd name="connsiteX4" fmla="*/ 147583 w 590843"/>
              <a:gd name="connsiteY4" fmla="*/ 481068 h 618978"/>
              <a:gd name="connsiteX5" fmla="*/ 211016 w 590843"/>
              <a:gd name="connsiteY5" fmla="*/ 604911 h 618978"/>
              <a:gd name="connsiteX6" fmla="*/ 548640 w 590843"/>
              <a:gd name="connsiteY6" fmla="*/ 618978 h 618978"/>
              <a:gd name="connsiteX7" fmla="*/ 590843 w 59084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0 w 647113"/>
              <a:gd name="connsiteY3" fmla="*/ 436099 h 618978"/>
              <a:gd name="connsiteX4" fmla="*/ 203853 w 647113"/>
              <a:gd name="connsiteY4" fmla="*/ 481068 h 618978"/>
              <a:gd name="connsiteX5" fmla="*/ 267286 w 647113"/>
              <a:gd name="connsiteY5" fmla="*/ 604911 h 618978"/>
              <a:gd name="connsiteX6" fmla="*/ 604910 w 647113"/>
              <a:gd name="connsiteY6" fmla="*/ 618978 h 618978"/>
              <a:gd name="connsiteX7" fmla="*/ 647113 w 64711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0 w 647113"/>
              <a:gd name="connsiteY3" fmla="*/ 436099 h 618978"/>
              <a:gd name="connsiteX4" fmla="*/ 203853 w 647113"/>
              <a:gd name="connsiteY4" fmla="*/ 481068 h 618978"/>
              <a:gd name="connsiteX5" fmla="*/ 267286 w 647113"/>
              <a:gd name="connsiteY5" fmla="*/ 604911 h 618978"/>
              <a:gd name="connsiteX6" fmla="*/ 604910 w 647113"/>
              <a:gd name="connsiteY6" fmla="*/ 618978 h 618978"/>
              <a:gd name="connsiteX7" fmla="*/ 647113 w 647113"/>
              <a:gd name="connsiteY7" fmla="*/ 42203 h 618978"/>
              <a:gd name="connsiteX0" fmla="*/ 647113 w 647113"/>
              <a:gd name="connsiteY0" fmla="*/ 42203 h 646950"/>
              <a:gd name="connsiteX1" fmla="*/ 323557 w 647113"/>
              <a:gd name="connsiteY1" fmla="*/ 0 h 646950"/>
              <a:gd name="connsiteX2" fmla="*/ 70338 w 647113"/>
              <a:gd name="connsiteY2" fmla="*/ 84404 h 646950"/>
              <a:gd name="connsiteX3" fmla="*/ 0 w 647113"/>
              <a:gd name="connsiteY3" fmla="*/ 436099 h 646950"/>
              <a:gd name="connsiteX4" fmla="*/ 203853 w 647113"/>
              <a:gd name="connsiteY4" fmla="*/ 481068 h 646950"/>
              <a:gd name="connsiteX5" fmla="*/ 464234 w 647113"/>
              <a:gd name="connsiteY5" fmla="*/ 548640 h 646950"/>
              <a:gd name="connsiteX6" fmla="*/ 604910 w 647113"/>
              <a:gd name="connsiteY6" fmla="*/ 618978 h 646950"/>
              <a:gd name="connsiteX7" fmla="*/ 647113 w 647113"/>
              <a:gd name="connsiteY7" fmla="*/ 42203 h 646950"/>
              <a:gd name="connsiteX0" fmla="*/ 647113 w 647113"/>
              <a:gd name="connsiteY0" fmla="*/ 42203 h 646950"/>
              <a:gd name="connsiteX1" fmla="*/ 323557 w 647113"/>
              <a:gd name="connsiteY1" fmla="*/ 0 h 646950"/>
              <a:gd name="connsiteX2" fmla="*/ 70338 w 647113"/>
              <a:gd name="connsiteY2" fmla="*/ 84404 h 646950"/>
              <a:gd name="connsiteX3" fmla="*/ 0 w 647113"/>
              <a:gd name="connsiteY3" fmla="*/ 436099 h 646950"/>
              <a:gd name="connsiteX4" fmla="*/ 203853 w 647113"/>
              <a:gd name="connsiteY4" fmla="*/ 481068 h 646950"/>
              <a:gd name="connsiteX5" fmla="*/ 464234 w 647113"/>
              <a:gd name="connsiteY5" fmla="*/ 548640 h 646950"/>
              <a:gd name="connsiteX6" fmla="*/ 604910 w 647113"/>
              <a:gd name="connsiteY6" fmla="*/ 618978 h 646950"/>
              <a:gd name="connsiteX7" fmla="*/ 647113 w 647113"/>
              <a:gd name="connsiteY7" fmla="*/ 42203 h 646950"/>
              <a:gd name="connsiteX0" fmla="*/ 655330 w 655330"/>
              <a:gd name="connsiteY0" fmla="*/ 42203 h 692083"/>
              <a:gd name="connsiteX1" fmla="*/ 331774 w 655330"/>
              <a:gd name="connsiteY1" fmla="*/ 0 h 692083"/>
              <a:gd name="connsiteX2" fmla="*/ 78555 w 655330"/>
              <a:gd name="connsiteY2" fmla="*/ 84404 h 692083"/>
              <a:gd name="connsiteX3" fmla="*/ 8217 w 655330"/>
              <a:gd name="connsiteY3" fmla="*/ 436099 h 692083"/>
              <a:gd name="connsiteX4" fmla="*/ 282409 w 655330"/>
              <a:gd name="connsiteY4" fmla="*/ 692083 h 692083"/>
              <a:gd name="connsiteX5" fmla="*/ 472451 w 655330"/>
              <a:gd name="connsiteY5" fmla="*/ 548640 h 692083"/>
              <a:gd name="connsiteX6" fmla="*/ 613127 w 655330"/>
              <a:gd name="connsiteY6" fmla="*/ 618978 h 692083"/>
              <a:gd name="connsiteX7" fmla="*/ 655330 w 655330"/>
              <a:gd name="connsiteY7" fmla="*/ 42203 h 692083"/>
              <a:gd name="connsiteX0" fmla="*/ 647343 w 647343"/>
              <a:gd name="connsiteY0" fmla="*/ 42203 h 692083"/>
              <a:gd name="connsiteX1" fmla="*/ 323787 w 647343"/>
              <a:gd name="connsiteY1" fmla="*/ 0 h 692083"/>
              <a:gd name="connsiteX2" fmla="*/ 70568 w 647343"/>
              <a:gd name="connsiteY2" fmla="*/ 84404 h 692083"/>
              <a:gd name="connsiteX3" fmla="*/ 230 w 647343"/>
              <a:gd name="connsiteY3" fmla="*/ 436099 h 692083"/>
              <a:gd name="connsiteX4" fmla="*/ 57228 w 647343"/>
              <a:gd name="connsiteY4" fmla="*/ 524503 h 692083"/>
              <a:gd name="connsiteX5" fmla="*/ 274422 w 647343"/>
              <a:gd name="connsiteY5" fmla="*/ 692083 h 692083"/>
              <a:gd name="connsiteX6" fmla="*/ 464464 w 647343"/>
              <a:gd name="connsiteY6" fmla="*/ 548640 h 692083"/>
              <a:gd name="connsiteX7" fmla="*/ 605140 w 647343"/>
              <a:gd name="connsiteY7" fmla="*/ 618978 h 692083"/>
              <a:gd name="connsiteX8" fmla="*/ 647343 w 647343"/>
              <a:gd name="connsiteY8" fmla="*/ 42203 h 692083"/>
              <a:gd name="connsiteX0" fmla="*/ 647343 w 647343"/>
              <a:gd name="connsiteY0" fmla="*/ 42203 h 692083"/>
              <a:gd name="connsiteX1" fmla="*/ 323787 w 647343"/>
              <a:gd name="connsiteY1" fmla="*/ 0 h 692083"/>
              <a:gd name="connsiteX2" fmla="*/ 70568 w 647343"/>
              <a:gd name="connsiteY2" fmla="*/ 84404 h 692083"/>
              <a:gd name="connsiteX3" fmla="*/ 230 w 647343"/>
              <a:gd name="connsiteY3" fmla="*/ 436099 h 692083"/>
              <a:gd name="connsiteX4" fmla="*/ 57228 w 647343"/>
              <a:gd name="connsiteY4" fmla="*/ 524503 h 692083"/>
              <a:gd name="connsiteX5" fmla="*/ 274422 w 647343"/>
              <a:gd name="connsiteY5" fmla="*/ 692083 h 692083"/>
              <a:gd name="connsiteX6" fmla="*/ 464464 w 647343"/>
              <a:gd name="connsiteY6" fmla="*/ 548640 h 692083"/>
              <a:gd name="connsiteX7" fmla="*/ 605140 w 647343"/>
              <a:gd name="connsiteY7" fmla="*/ 618978 h 692083"/>
              <a:gd name="connsiteX8" fmla="*/ 647343 w 647343"/>
              <a:gd name="connsiteY8" fmla="*/ 42203 h 692083"/>
              <a:gd name="connsiteX0" fmla="*/ 647343 w 647343"/>
              <a:gd name="connsiteY0" fmla="*/ 42203 h 692083"/>
              <a:gd name="connsiteX1" fmla="*/ 323787 w 647343"/>
              <a:gd name="connsiteY1" fmla="*/ 0 h 692083"/>
              <a:gd name="connsiteX2" fmla="*/ 70568 w 647343"/>
              <a:gd name="connsiteY2" fmla="*/ 84404 h 692083"/>
              <a:gd name="connsiteX3" fmla="*/ 230 w 647343"/>
              <a:gd name="connsiteY3" fmla="*/ 436099 h 692083"/>
              <a:gd name="connsiteX4" fmla="*/ 57228 w 647343"/>
              <a:gd name="connsiteY4" fmla="*/ 524503 h 692083"/>
              <a:gd name="connsiteX5" fmla="*/ 274422 w 647343"/>
              <a:gd name="connsiteY5" fmla="*/ 692083 h 692083"/>
              <a:gd name="connsiteX6" fmla="*/ 464464 w 647343"/>
              <a:gd name="connsiteY6" fmla="*/ 548640 h 692083"/>
              <a:gd name="connsiteX7" fmla="*/ 605140 w 647343"/>
              <a:gd name="connsiteY7" fmla="*/ 618978 h 692083"/>
              <a:gd name="connsiteX8" fmla="*/ 647343 w 647343"/>
              <a:gd name="connsiteY8" fmla="*/ 42203 h 692083"/>
              <a:gd name="connsiteX0" fmla="*/ 653100 w 653100"/>
              <a:gd name="connsiteY0" fmla="*/ 42203 h 692083"/>
              <a:gd name="connsiteX1" fmla="*/ 329544 w 653100"/>
              <a:gd name="connsiteY1" fmla="*/ 0 h 692083"/>
              <a:gd name="connsiteX2" fmla="*/ 76325 w 653100"/>
              <a:gd name="connsiteY2" fmla="*/ 84404 h 692083"/>
              <a:gd name="connsiteX3" fmla="*/ 5987 w 653100"/>
              <a:gd name="connsiteY3" fmla="*/ 436099 h 692083"/>
              <a:gd name="connsiteX4" fmla="*/ 34850 w 653100"/>
              <a:gd name="connsiteY4" fmla="*/ 524503 h 692083"/>
              <a:gd name="connsiteX5" fmla="*/ 280179 w 653100"/>
              <a:gd name="connsiteY5" fmla="*/ 692083 h 692083"/>
              <a:gd name="connsiteX6" fmla="*/ 470221 w 653100"/>
              <a:gd name="connsiteY6" fmla="*/ 548640 h 692083"/>
              <a:gd name="connsiteX7" fmla="*/ 610897 w 653100"/>
              <a:gd name="connsiteY7" fmla="*/ 618978 h 692083"/>
              <a:gd name="connsiteX8" fmla="*/ 653100 w 653100"/>
              <a:gd name="connsiteY8" fmla="*/ 42203 h 692083"/>
              <a:gd name="connsiteX0" fmla="*/ 655330 w 655330"/>
              <a:gd name="connsiteY0" fmla="*/ 42203 h 692083"/>
              <a:gd name="connsiteX1" fmla="*/ 331774 w 655330"/>
              <a:gd name="connsiteY1" fmla="*/ 0 h 692083"/>
              <a:gd name="connsiteX2" fmla="*/ 78555 w 655330"/>
              <a:gd name="connsiteY2" fmla="*/ 84404 h 692083"/>
              <a:gd name="connsiteX3" fmla="*/ 8217 w 655330"/>
              <a:gd name="connsiteY3" fmla="*/ 436099 h 692083"/>
              <a:gd name="connsiteX4" fmla="*/ 282409 w 655330"/>
              <a:gd name="connsiteY4" fmla="*/ 692083 h 692083"/>
              <a:gd name="connsiteX5" fmla="*/ 472451 w 655330"/>
              <a:gd name="connsiteY5" fmla="*/ 548640 h 692083"/>
              <a:gd name="connsiteX6" fmla="*/ 613127 w 655330"/>
              <a:gd name="connsiteY6" fmla="*/ 618978 h 692083"/>
              <a:gd name="connsiteX7" fmla="*/ 655330 w 655330"/>
              <a:gd name="connsiteY7" fmla="*/ 42203 h 692083"/>
              <a:gd name="connsiteX0" fmla="*/ 655330 w 655330"/>
              <a:gd name="connsiteY0" fmla="*/ 42203 h 692083"/>
              <a:gd name="connsiteX1" fmla="*/ 331774 w 655330"/>
              <a:gd name="connsiteY1" fmla="*/ 0 h 692083"/>
              <a:gd name="connsiteX2" fmla="*/ 78555 w 655330"/>
              <a:gd name="connsiteY2" fmla="*/ 84404 h 692083"/>
              <a:gd name="connsiteX3" fmla="*/ 8217 w 655330"/>
              <a:gd name="connsiteY3" fmla="*/ 436099 h 692083"/>
              <a:gd name="connsiteX4" fmla="*/ 282409 w 655330"/>
              <a:gd name="connsiteY4" fmla="*/ 692083 h 692083"/>
              <a:gd name="connsiteX5" fmla="*/ 472451 w 655330"/>
              <a:gd name="connsiteY5" fmla="*/ 548640 h 692083"/>
              <a:gd name="connsiteX6" fmla="*/ 613127 w 655330"/>
              <a:gd name="connsiteY6" fmla="*/ 618978 h 692083"/>
              <a:gd name="connsiteX7" fmla="*/ 655330 w 655330"/>
              <a:gd name="connsiteY7" fmla="*/ 42203 h 692083"/>
              <a:gd name="connsiteX0" fmla="*/ 670003 w 670003"/>
              <a:gd name="connsiteY0" fmla="*/ 42203 h 692083"/>
              <a:gd name="connsiteX1" fmla="*/ 346447 w 670003"/>
              <a:gd name="connsiteY1" fmla="*/ 0 h 692083"/>
              <a:gd name="connsiteX2" fmla="*/ 93228 w 670003"/>
              <a:gd name="connsiteY2" fmla="*/ 84404 h 692083"/>
              <a:gd name="connsiteX3" fmla="*/ 23617 w 670003"/>
              <a:gd name="connsiteY3" fmla="*/ 271285 h 692083"/>
              <a:gd name="connsiteX4" fmla="*/ 22890 w 670003"/>
              <a:gd name="connsiteY4" fmla="*/ 436099 h 692083"/>
              <a:gd name="connsiteX5" fmla="*/ 297082 w 670003"/>
              <a:gd name="connsiteY5" fmla="*/ 692083 h 692083"/>
              <a:gd name="connsiteX6" fmla="*/ 487124 w 670003"/>
              <a:gd name="connsiteY6" fmla="*/ 548640 h 692083"/>
              <a:gd name="connsiteX7" fmla="*/ 627800 w 670003"/>
              <a:gd name="connsiteY7" fmla="*/ 618978 h 692083"/>
              <a:gd name="connsiteX8" fmla="*/ 670003 w 670003"/>
              <a:gd name="connsiteY8" fmla="*/ 42203 h 692083"/>
              <a:gd name="connsiteX0" fmla="*/ 670003 w 670003"/>
              <a:gd name="connsiteY0" fmla="*/ 42203 h 692083"/>
              <a:gd name="connsiteX1" fmla="*/ 346447 w 670003"/>
              <a:gd name="connsiteY1" fmla="*/ 0 h 692083"/>
              <a:gd name="connsiteX2" fmla="*/ 93228 w 670003"/>
              <a:gd name="connsiteY2" fmla="*/ 84404 h 692083"/>
              <a:gd name="connsiteX3" fmla="*/ 23617 w 670003"/>
              <a:gd name="connsiteY3" fmla="*/ 271285 h 692083"/>
              <a:gd name="connsiteX4" fmla="*/ 22890 w 670003"/>
              <a:gd name="connsiteY4" fmla="*/ 436099 h 692083"/>
              <a:gd name="connsiteX5" fmla="*/ 297082 w 670003"/>
              <a:gd name="connsiteY5" fmla="*/ 692083 h 692083"/>
              <a:gd name="connsiteX6" fmla="*/ 487124 w 670003"/>
              <a:gd name="connsiteY6" fmla="*/ 548640 h 692083"/>
              <a:gd name="connsiteX7" fmla="*/ 627800 w 670003"/>
              <a:gd name="connsiteY7" fmla="*/ 618978 h 692083"/>
              <a:gd name="connsiteX8" fmla="*/ 670003 w 670003"/>
              <a:gd name="connsiteY8" fmla="*/ 42203 h 692083"/>
              <a:gd name="connsiteX0" fmla="*/ 658155 w 658155"/>
              <a:gd name="connsiteY0" fmla="*/ 42203 h 692083"/>
              <a:gd name="connsiteX1" fmla="*/ 334599 w 658155"/>
              <a:gd name="connsiteY1" fmla="*/ 0 h 692083"/>
              <a:gd name="connsiteX2" fmla="*/ 81380 w 658155"/>
              <a:gd name="connsiteY2" fmla="*/ 84404 h 692083"/>
              <a:gd name="connsiteX3" fmla="*/ 11042 w 658155"/>
              <a:gd name="connsiteY3" fmla="*/ 436099 h 692083"/>
              <a:gd name="connsiteX4" fmla="*/ 285234 w 658155"/>
              <a:gd name="connsiteY4" fmla="*/ 692083 h 692083"/>
              <a:gd name="connsiteX5" fmla="*/ 475276 w 658155"/>
              <a:gd name="connsiteY5" fmla="*/ 548640 h 692083"/>
              <a:gd name="connsiteX6" fmla="*/ 615952 w 658155"/>
              <a:gd name="connsiteY6" fmla="*/ 618978 h 692083"/>
              <a:gd name="connsiteX7" fmla="*/ 658155 w 658155"/>
              <a:gd name="connsiteY7" fmla="*/ 42203 h 692083"/>
              <a:gd name="connsiteX0" fmla="*/ 684481 w 684481"/>
              <a:gd name="connsiteY0" fmla="*/ 42203 h 692083"/>
              <a:gd name="connsiteX1" fmla="*/ 360925 w 684481"/>
              <a:gd name="connsiteY1" fmla="*/ 0 h 692083"/>
              <a:gd name="connsiteX2" fmla="*/ 107706 w 684481"/>
              <a:gd name="connsiteY2" fmla="*/ 84404 h 692083"/>
              <a:gd name="connsiteX3" fmla="*/ 9961 w 684481"/>
              <a:gd name="connsiteY3" fmla="*/ 299420 h 692083"/>
              <a:gd name="connsiteX4" fmla="*/ 37368 w 684481"/>
              <a:gd name="connsiteY4" fmla="*/ 436099 h 692083"/>
              <a:gd name="connsiteX5" fmla="*/ 311560 w 684481"/>
              <a:gd name="connsiteY5" fmla="*/ 692083 h 692083"/>
              <a:gd name="connsiteX6" fmla="*/ 501602 w 684481"/>
              <a:gd name="connsiteY6" fmla="*/ 548640 h 692083"/>
              <a:gd name="connsiteX7" fmla="*/ 642278 w 684481"/>
              <a:gd name="connsiteY7" fmla="*/ 618978 h 692083"/>
              <a:gd name="connsiteX8" fmla="*/ 684481 w 684481"/>
              <a:gd name="connsiteY8" fmla="*/ 42203 h 692083"/>
              <a:gd name="connsiteX0" fmla="*/ 684481 w 684481"/>
              <a:gd name="connsiteY0" fmla="*/ 42203 h 692083"/>
              <a:gd name="connsiteX1" fmla="*/ 360925 w 684481"/>
              <a:gd name="connsiteY1" fmla="*/ 0 h 692083"/>
              <a:gd name="connsiteX2" fmla="*/ 107706 w 684481"/>
              <a:gd name="connsiteY2" fmla="*/ 84404 h 692083"/>
              <a:gd name="connsiteX3" fmla="*/ 9961 w 684481"/>
              <a:gd name="connsiteY3" fmla="*/ 299420 h 692083"/>
              <a:gd name="connsiteX4" fmla="*/ 37368 w 684481"/>
              <a:gd name="connsiteY4" fmla="*/ 436099 h 692083"/>
              <a:gd name="connsiteX5" fmla="*/ 311560 w 684481"/>
              <a:gd name="connsiteY5" fmla="*/ 692083 h 692083"/>
              <a:gd name="connsiteX6" fmla="*/ 501602 w 684481"/>
              <a:gd name="connsiteY6" fmla="*/ 548640 h 692083"/>
              <a:gd name="connsiteX7" fmla="*/ 642278 w 684481"/>
              <a:gd name="connsiteY7" fmla="*/ 618978 h 692083"/>
              <a:gd name="connsiteX8" fmla="*/ 684481 w 684481"/>
              <a:gd name="connsiteY8" fmla="*/ 42203 h 692083"/>
              <a:gd name="connsiteX0" fmla="*/ 658155 w 658155"/>
              <a:gd name="connsiteY0" fmla="*/ 42203 h 692083"/>
              <a:gd name="connsiteX1" fmla="*/ 334599 w 658155"/>
              <a:gd name="connsiteY1" fmla="*/ 0 h 692083"/>
              <a:gd name="connsiteX2" fmla="*/ 81380 w 658155"/>
              <a:gd name="connsiteY2" fmla="*/ 84404 h 692083"/>
              <a:gd name="connsiteX3" fmla="*/ 11042 w 658155"/>
              <a:gd name="connsiteY3" fmla="*/ 436099 h 692083"/>
              <a:gd name="connsiteX4" fmla="*/ 285234 w 658155"/>
              <a:gd name="connsiteY4" fmla="*/ 692083 h 692083"/>
              <a:gd name="connsiteX5" fmla="*/ 475276 w 658155"/>
              <a:gd name="connsiteY5" fmla="*/ 548640 h 692083"/>
              <a:gd name="connsiteX6" fmla="*/ 615952 w 658155"/>
              <a:gd name="connsiteY6" fmla="*/ 618978 h 692083"/>
              <a:gd name="connsiteX7" fmla="*/ 658155 w 658155"/>
              <a:gd name="connsiteY7" fmla="*/ 42203 h 692083"/>
              <a:gd name="connsiteX0" fmla="*/ 658155 w 658155"/>
              <a:gd name="connsiteY0" fmla="*/ 42203 h 692083"/>
              <a:gd name="connsiteX1" fmla="*/ 334599 w 658155"/>
              <a:gd name="connsiteY1" fmla="*/ 0 h 692083"/>
              <a:gd name="connsiteX2" fmla="*/ 81380 w 658155"/>
              <a:gd name="connsiteY2" fmla="*/ 84404 h 692083"/>
              <a:gd name="connsiteX3" fmla="*/ 11042 w 658155"/>
              <a:gd name="connsiteY3" fmla="*/ 436099 h 692083"/>
              <a:gd name="connsiteX4" fmla="*/ 285234 w 658155"/>
              <a:gd name="connsiteY4" fmla="*/ 692083 h 692083"/>
              <a:gd name="connsiteX5" fmla="*/ 475276 w 658155"/>
              <a:gd name="connsiteY5" fmla="*/ 548640 h 692083"/>
              <a:gd name="connsiteX6" fmla="*/ 615952 w 658155"/>
              <a:gd name="connsiteY6" fmla="*/ 618978 h 692083"/>
              <a:gd name="connsiteX7" fmla="*/ 658155 w 658155"/>
              <a:gd name="connsiteY7" fmla="*/ 42203 h 692083"/>
              <a:gd name="connsiteX0" fmla="*/ 647113 w 647113"/>
              <a:gd name="connsiteY0" fmla="*/ 42203 h 692083"/>
              <a:gd name="connsiteX1" fmla="*/ 323557 w 647113"/>
              <a:gd name="connsiteY1" fmla="*/ 0 h 692083"/>
              <a:gd name="connsiteX2" fmla="*/ 70338 w 647113"/>
              <a:gd name="connsiteY2" fmla="*/ 84404 h 692083"/>
              <a:gd name="connsiteX3" fmla="*/ 0 w 647113"/>
              <a:gd name="connsiteY3" fmla="*/ 436099 h 692083"/>
              <a:gd name="connsiteX4" fmla="*/ 274192 w 647113"/>
              <a:gd name="connsiteY4" fmla="*/ 692083 h 692083"/>
              <a:gd name="connsiteX5" fmla="*/ 464234 w 647113"/>
              <a:gd name="connsiteY5" fmla="*/ 548640 h 692083"/>
              <a:gd name="connsiteX6" fmla="*/ 604910 w 647113"/>
              <a:gd name="connsiteY6" fmla="*/ 618978 h 692083"/>
              <a:gd name="connsiteX7" fmla="*/ 647113 w 647113"/>
              <a:gd name="connsiteY7" fmla="*/ 42203 h 692083"/>
              <a:gd name="connsiteX0" fmla="*/ 703384 w 703384"/>
              <a:gd name="connsiteY0" fmla="*/ 506437 h 692083"/>
              <a:gd name="connsiteX1" fmla="*/ 323557 w 703384"/>
              <a:gd name="connsiteY1" fmla="*/ 0 h 692083"/>
              <a:gd name="connsiteX2" fmla="*/ 70338 w 703384"/>
              <a:gd name="connsiteY2" fmla="*/ 84404 h 692083"/>
              <a:gd name="connsiteX3" fmla="*/ 0 w 703384"/>
              <a:gd name="connsiteY3" fmla="*/ 436099 h 692083"/>
              <a:gd name="connsiteX4" fmla="*/ 274192 w 703384"/>
              <a:gd name="connsiteY4" fmla="*/ 692083 h 692083"/>
              <a:gd name="connsiteX5" fmla="*/ 464234 w 703384"/>
              <a:gd name="connsiteY5" fmla="*/ 548640 h 692083"/>
              <a:gd name="connsiteX6" fmla="*/ 604910 w 703384"/>
              <a:gd name="connsiteY6" fmla="*/ 618978 h 692083"/>
              <a:gd name="connsiteX7" fmla="*/ 703384 w 703384"/>
              <a:gd name="connsiteY7" fmla="*/ 506437 h 692083"/>
              <a:gd name="connsiteX0" fmla="*/ 703384 w 703384"/>
              <a:gd name="connsiteY0" fmla="*/ 422033 h 607679"/>
              <a:gd name="connsiteX1" fmla="*/ 520505 w 703384"/>
              <a:gd name="connsiteY1" fmla="*/ 225085 h 607679"/>
              <a:gd name="connsiteX2" fmla="*/ 70338 w 703384"/>
              <a:gd name="connsiteY2" fmla="*/ 0 h 607679"/>
              <a:gd name="connsiteX3" fmla="*/ 0 w 703384"/>
              <a:gd name="connsiteY3" fmla="*/ 351695 h 607679"/>
              <a:gd name="connsiteX4" fmla="*/ 274192 w 703384"/>
              <a:gd name="connsiteY4" fmla="*/ 607679 h 607679"/>
              <a:gd name="connsiteX5" fmla="*/ 464234 w 703384"/>
              <a:gd name="connsiteY5" fmla="*/ 464236 h 607679"/>
              <a:gd name="connsiteX6" fmla="*/ 604910 w 703384"/>
              <a:gd name="connsiteY6" fmla="*/ 534574 h 607679"/>
              <a:gd name="connsiteX7" fmla="*/ 703384 w 703384"/>
              <a:gd name="connsiteY7" fmla="*/ 422033 h 607679"/>
              <a:gd name="connsiteX0" fmla="*/ 703993 w 703993"/>
              <a:gd name="connsiteY0" fmla="*/ 196948 h 382594"/>
              <a:gd name="connsiteX1" fmla="*/ 521114 w 703993"/>
              <a:gd name="connsiteY1" fmla="*/ 0 h 382594"/>
              <a:gd name="connsiteX2" fmla="*/ 352301 w 703993"/>
              <a:gd name="connsiteY2" fmla="*/ 42201 h 382594"/>
              <a:gd name="connsiteX3" fmla="*/ 609 w 703993"/>
              <a:gd name="connsiteY3" fmla="*/ 126610 h 382594"/>
              <a:gd name="connsiteX4" fmla="*/ 274801 w 703993"/>
              <a:gd name="connsiteY4" fmla="*/ 382594 h 382594"/>
              <a:gd name="connsiteX5" fmla="*/ 464843 w 703993"/>
              <a:gd name="connsiteY5" fmla="*/ 239151 h 382594"/>
              <a:gd name="connsiteX6" fmla="*/ 605519 w 703993"/>
              <a:gd name="connsiteY6" fmla="*/ 309489 h 382594"/>
              <a:gd name="connsiteX7" fmla="*/ 703993 w 703993"/>
              <a:gd name="connsiteY7" fmla="*/ 196948 h 382594"/>
              <a:gd name="connsiteX0" fmla="*/ 470837 w 470837"/>
              <a:gd name="connsiteY0" fmla="*/ 196948 h 382594"/>
              <a:gd name="connsiteX1" fmla="*/ 287958 w 470837"/>
              <a:gd name="connsiteY1" fmla="*/ 0 h 382594"/>
              <a:gd name="connsiteX2" fmla="*/ 119145 w 470837"/>
              <a:gd name="connsiteY2" fmla="*/ 42201 h 382594"/>
              <a:gd name="connsiteX3" fmla="*/ 48807 w 470837"/>
              <a:gd name="connsiteY3" fmla="*/ 239152 h 382594"/>
              <a:gd name="connsiteX4" fmla="*/ 41645 w 470837"/>
              <a:gd name="connsiteY4" fmla="*/ 382594 h 382594"/>
              <a:gd name="connsiteX5" fmla="*/ 231687 w 470837"/>
              <a:gd name="connsiteY5" fmla="*/ 239151 h 382594"/>
              <a:gd name="connsiteX6" fmla="*/ 372363 w 470837"/>
              <a:gd name="connsiteY6" fmla="*/ 309489 h 382594"/>
              <a:gd name="connsiteX7" fmla="*/ 470837 w 470837"/>
              <a:gd name="connsiteY7" fmla="*/ 196948 h 382594"/>
              <a:gd name="connsiteX0" fmla="*/ 470837 w 470837"/>
              <a:gd name="connsiteY0" fmla="*/ 196948 h 382594"/>
              <a:gd name="connsiteX1" fmla="*/ 273890 w 470837"/>
              <a:gd name="connsiteY1" fmla="*/ 0 h 382594"/>
              <a:gd name="connsiteX2" fmla="*/ 119145 w 470837"/>
              <a:gd name="connsiteY2" fmla="*/ 42201 h 382594"/>
              <a:gd name="connsiteX3" fmla="*/ 48807 w 470837"/>
              <a:gd name="connsiteY3" fmla="*/ 239152 h 382594"/>
              <a:gd name="connsiteX4" fmla="*/ 41645 w 470837"/>
              <a:gd name="connsiteY4" fmla="*/ 382594 h 382594"/>
              <a:gd name="connsiteX5" fmla="*/ 231687 w 470837"/>
              <a:gd name="connsiteY5" fmla="*/ 239151 h 382594"/>
              <a:gd name="connsiteX6" fmla="*/ 372363 w 470837"/>
              <a:gd name="connsiteY6" fmla="*/ 309489 h 382594"/>
              <a:gd name="connsiteX7" fmla="*/ 470837 w 470837"/>
              <a:gd name="connsiteY7" fmla="*/ 196948 h 382594"/>
              <a:gd name="connsiteX0" fmla="*/ 470837 w 470837"/>
              <a:gd name="connsiteY0" fmla="*/ 154747 h 340393"/>
              <a:gd name="connsiteX1" fmla="*/ 119145 w 470837"/>
              <a:gd name="connsiteY1" fmla="*/ 0 h 340393"/>
              <a:gd name="connsiteX2" fmla="*/ 48807 w 470837"/>
              <a:gd name="connsiteY2" fmla="*/ 196951 h 340393"/>
              <a:gd name="connsiteX3" fmla="*/ 41645 w 470837"/>
              <a:gd name="connsiteY3" fmla="*/ 340393 h 340393"/>
              <a:gd name="connsiteX4" fmla="*/ 231687 w 470837"/>
              <a:gd name="connsiteY4" fmla="*/ 196950 h 340393"/>
              <a:gd name="connsiteX5" fmla="*/ 372363 w 470837"/>
              <a:gd name="connsiteY5" fmla="*/ 267288 h 340393"/>
              <a:gd name="connsiteX6" fmla="*/ 470837 w 470837"/>
              <a:gd name="connsiteY6" fmla="*/ 154747 h 340393"/>
              <a:gd name="connsiteX0" fmla="*/ 470837 w 470837"/>
              <a:gd name="connsiteY0" fmla="*/ 154747 h 340393"/>
              <a:gd name="connsiteX1" fmla="*/ 119145 w 470837"/>
              <a:gd name="connsiteY1" fmla="*/ 0 h 340393"/>
              <a:gd name="connsiteX2" fmla="*/ 48807 w 470837"/>
              <a:gd name="connsiteY2" fmla="*/ 196951 h 340393"/>
              <a:gd name="connsiteX3" fmla="*/ 41645 w 470837"/>
              <a:gd name="connsiteY3" fmla="*/ 340393 h 340393"/>
              <a:gd name="connsiteX4" fmla="*/ 231687 w 470837"/>
              <a:gd name="connsiteY4" fmla="*/ 196950 h 340393"/>
              <a:gd name="connsiteX5" fmla="*/ 372363 w 470837"/>
              <a:gd name="connsiteY5" fmla="*/ 267288 h 340393"/>
              <a:gd name="connsiteX6" fmla="*/ 470837 w 470837"/>
              <a:gd name="connsiteY6" fmla="*/ 154747 h 340393"/>
              <a:gd name="connsiteX0" fmla="*/ 470837 w 470837"/>
              <a:gd name="connsiteY0" fmla="*/ 70341 h 255987"/>
              <a:gd name="connsiteX1" fmla="*/ 119145 w 470837"/>
              <a:gd name="connsiteY1" fmla="*/ 0 h 255987"/>
              <a:gd name="connsiteX2" fmla="*/ 48807 w 470837"/>
              <a:gd name="connsiteY2" fmla="*/ 112545 h 255987"/>
              <a:gd name="connsiteX3" fmla="*/ 41645 w 470837"/>
              <a:gd name="connsiteY3" fmla="*/ 255987 h 255987"/>
              <a:gd name="connsiteX4" fmla="*/ 231687 w 470837"/>
              <a:gd name="connsiteY4" fmla="*/ 112544 h 255987"/>
              <a:gd name="connsiteX5" fmla="*/ 372363 w 470837"/>
              <a:gd name="connsiteY5" fmla="*/ 182882 h 255987"/>
              <a:gd name="connsiteX6" fmla="*/ 470837 w 470837"/>
              <a:gd name="connsiteY6" fmla="*/ 70341 h 255987"/>
              <a:gd name="connsiteX0" fmla="*/ 426666 w 426666"/>
              <a:gd name="connsiteY0" fmla="*/ 70341 h 227852"/>
              <a:gd name="connsiteX1" fmla="*/ 74974 w 426666"/>
              <a:gd name="connsiteY1" fmla="*/ 0 h 227852"/>
              <a:gd name="connsiteX2" fmla="*/ 4636 w 426666"/>
              <a:gd name="connsiteY2" fmla="*/ 112545 h 227852"/>
              <a:gd name="connsiteX3" fmla="*/ 67813 w 426666"/>
              <a:gd name="connsiteY3" fmla="*/ 227852 h 227852"/>
              <a:gd name="connsiteX4" fmla="*/ 187516 w 426666"/>
              <a:gd name="connsiteY4" fmla="*/ 112544 h 227852"/>
              <a:gd name="connsiteX5" fmla="*/ 328192 w 426666"/>
              <a:gd name="connsiteY5" fmla="*/ 182882 h 227852"/>
              <a:gd name="connsiteX6" fmla="*/ 426666 w 426666"/>
              <a:gd name="connsiteY6" fmla="*/ 70341 h 227852"/>
              <a:gd name="connsiteX0" fmla="*/ 328193 w 336105"/>
              <a:gd name="connsiteY0" fmla="*/ 42205 h 227852"/>
              <a:gd name="connsiteX1" fmla="*/ 74974 w 336105"/>
              <a:gd name="connsiteY1" fmla="*/ 0 h 227852"/>
              <a:gd name="connsiteX2" fmla="*/ 4636 w 336105"/>
              <a:gd name="connsiteY2" fmla="*/ 112545 h 227852"/>
              <a:gd name="connsiteX3" fmla="*/ 67813 w 336105"/>
              <a:gd name="connsiteY3" fmla="*/ 227852 h 227852"/>
              <a:gd name="connsiteX4" fmla="*/ 187516 w 336105"/>
              <a:gd name="connsiteY4" fmla="*/ 112544 h 227852"/>
              <a:gd name="connsiteX5" fmla="*/ 328192 w 336105"/>
              <a:gd name="connsiteY5" fmla="*/ 182882 h 227852"/>
              <a:gd name="connsiteX6" fmla="*/ 328193 w 336105"/>
              <a:gd name="connsiteY6" fmla="*/ 42205 h 227852"/>
              <a:gd name="connsiteX0" fmla="*/ 328193 w 328193"/>
              <a:gd name="connsiteY0" fmla="*/ 42205 h 227852"/>
              <a:gd name="connsiteX1" fmla="*/ 74974 w 328193"/>
              <a:gd name="connsiteY1" fmla="*/ 0 h 227852"/>
              <a:gd name="connsiteX2" fmla="*/ 4636 w 328193"/>
              <a:gd name="connsiteY2" fmla="*/ 112545 h 227852"/>
              <a:gd name="connsiteX3" fmla="*/ 67813 w 328193"/>
              <a:gd name="connsiteY3" fmla="*/ 227852 h 227852"/>
              <a:gd name="connsiteX4" fmla="*/ 187516 w 328193"/>
              <a:gd name="connsiteY4" fmla="*/ 112544 h 227852"/>
              <a:gd name="connsiteX5" fmla="*/ 271922 w 328193"/>
              <a:gd name="connsiteY5" fmla="*/ 182882 h 227852"/>
              <a:gd name="connsiteX6" fmla="*/ 328193 w 328193"/>
              <a:gd name="connsiteY6" fmla="*/ 42205 h 227852"/>
              <a:gd name="connsiteX0" fmla="*/ 328193 w 328193"/>
              <a:gd name="connsiteY0" fmla="*/ 42205 h 227852"/>
              <a:gd name="connsiteX1" fmla="*/ 74974 w 328193"/>
              <a:gd name="connsiteY1" fmla="*/ 0 h 227852"/>
              <a:gd name="connsiteX2" fmla="*/ 4636 w 328193"/>
              <a:gd name="connsiteY2" fmla="*/ 112545 h 227852"/>
              <a:gd name="connsiteX3" fmla="*/ 67813 w 328193"/>
              <a:gd name="connsiteY3" fmla="*/ 227852 h 227852"/>
              <a:gd name="connsiteX4" fmla="*/ 173449 w 328193"/>
              <a:gd name="connsiteY4" fmla="*/ 154747 h 227852"/>
              <a:gd name="connsiteX5" fmla="*/ 271922 w 328193"/>
              <a:gd name="connsiteY5" fmla="*/ 182882 h 227852"/>
              <a:gd name="connsiteX6" fmla="*/ 328193 w 328193"/>
              <a:gd name="connsiteY6" fmla="*/ 42205 h 22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193" h="227852">
                <a:moveTo>
                  <a:pt x="328193" y="42205"/>
                </a:moveTo>
                <a:lnTo>
                  <a:pt x="74974" y="0"/>
                </a:lnTo>
                <a:cubicBezTo>
                  <a:pt x="51528" y="37515"/>
                  <a:pt x="5830" y="74570"/>
                  <a:pt x="4636" y="112545"/>
                </a:cubicBezTo>
                <a:cubicBezTo>
                  <a:pt x="3443" y="150520"/>
                  <a:pt x="-23584" y="142524"/>
                  <a:pt x="67813" y="227852"/>
                </a:cubicBezTo>
                <a:lnTo>
                  <a:pt x="173449" y="154747"/>
                </a:lnTo>
                <a:cubicBezTo>
                  <a:pt x="220341" y="178193"/>
                  <a:pt x="246131" y="201639"/>
                  <a:pt x="271922" y="182882"/>
                </a:cubicBezTo>
                <a:cubicBezTo>
                  <a:pt x="297713" y="164125"/>
                  <a:pt x="314125" y="234463"/>
                  <a:pt x="328193" y="42205"/>
                </a:cubicBezTo>
                <a:close/>
              </a:path>
            </a:pathLst>
          </a:custGeom>
          <a:blipFill dpi="0" rotWithShape="1">
            <a:blip r:embed="rId7">
              <a:alphaModFix amt="50000"/>
            </a:blip>
            <a:srcRect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4566755" y="5373107"/>
            <a:ext cx="81171" cy="72117"/>
          </a:xfrm>
          <a:custGeom>
            <a:avLst/>
            <a:gdLst>
              <a:gd name="connsiteX0" fmla="*/ 0 w 1603717"/>
              <a:gd name="connsiteY0" fmla="*/ 0 h 30151"/>
              <a:gd name="connsiteX1" fmla="*/ 295422 w 1603717"/>
              <a:gd name="connsiteY1" fmla="*/ 14068 h 30151"/>
              <a:gd name="connsiteX2" fmla="*/ 337625 w 1603717"/>
              <a:gd name="connsiteY2" fmla="*/ 28135 h 30151"/>
              <a:gd name="connsiteX3" fmla="*/ 1603717 w 1603717"/>
              <a:gd name="connsiteY3" fmla="*/ 28135 h 30151"/>
              <a:gd name="connsiteX0" fmla="*/ 0 w 2250831"/>
              <a:gd name="connsiteY0" fmla="*/ 0 h 217239"/>
              <a:gd name="connsiteX1" fmla="*/ 942536 w 2250831"/>
              <a:gd name="connsiteY1" fmla="*/ 196948 h 217239"/>
              <a:gd name="connsiteX2" fmla="*/ 984739 w 2250831"/>
              <a:gd name="connsiteY2" fmla="*/ 211015 h 217239"/>
              <a:gd name="connsiteX3" fmla="*/ 2250831 w 2250831"/>
              <a:gd name="connsiteY3" fmla="*/ 211015 h 217239"/>
              <a:gd name="connsiteX0" fmla="*/ 0 w 2250831"/>
              <a:gd name="connsiteY0" fmla="*/ 0 h 253528"/>
              <a:gd name="connsiteX1" fmla="*/ 942536 w 2250831"/>
              <a:gd name="connsiteY1" fmla="*/ 196948 h 253528"/>
              <a:gd name="connsiteX2" fmla="*/ 1350499 w 2250831"/>
              <a:gd name="connsiteY2" fmla="*/ 253218 h 253528"/>
              <a:gd name="connsiteX3" fmla="*/ 2250831 w 2250831"/>
              <a:gd name="connsiteY3" fmla="*/ 211015 h 253528"/>
              <a:gd name="connsiteX0" fmla="*/ 0 w 2250831"/>
              <a:gd name="connsiteY0" fmla="*/ 0 h 401295"/>
              <a:gd name="connsiteX1" fmla="*/ 942536 w 2250831"/>
              <a:gd name="connsiteY1" fmla="*/ 196948 h 401295"/>
              <a:gd name="connsiteX2" fmla="*/ 1350499 w 2250831"/>
              <a:gd name="connsiteY2" fmla="*/ 253218 h 401295"/>
              <a:gd name="connsiteX3" fmla="*/ 2250831 w 2250831"/>
              <a:gd name="connsiteY3" fmla="*/ 211015 h 401295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250831 w 2250831"/>
              <a:gd name="connsiteY3" fmla="*/ 211015 h 253218"/>
              <a:gd name="connsiteX0" fmla="*/ 0 w 2250831"/>
              <a:gd name="connsiteY0" fmla="*/ 0 h 253218"/>
              <a:gd name="connsiteX1" fmla="*/ 942536 w 2250831"/>
              <a:gd name="connsiteY1" fmla="*/ 196948 h 253218"/>
              <a:gd name="connsiteX2" fmla="*/ 1350499 w 2250831"/>
              <a:gd name="connsiteY2" fmla="*/ 253218 h 253218"/>
              <a:gd name="connsiteX3" fmla="*/ 2053884 w 2250831"/>
              <a:gd name="connsiteY3" fmla="*/ 225082 h 253218"/>
              <a:gd name="connsiteX4" fmla="*/ 2250831 w 2250831"/>
              <a:gd name="connsiteY4" fmla="*/ 211015 h 253218"/>
              <a:gd name="connsiteX0" fmla="*/ 0 w 2053884"/>
              <a:gd name="connsiteY0" fmla="*/ 492369 h 745587"/>
              <a:gd name="connsiteX1" fmla="*/ 942536 w 2053884"/>
              <a:gd name="connsiteY1" fmla="*/ 689317 h 745587"/>
              <a:gd name="connsiteX2" fmla="*/ 1350499 w 2053884"/>
              <a:gd name="connsiteY2" fmla="*/ 745587 h 745587"/>
              <a:gd name="connsiteX3" fmla="*/ 2053884 w 2053884"/>
              <a:gd name="connsiteY3" fmla="*/ 717451 h 745587"/>
              <a:gd name="connsiteX4" fmla="*/ 2053884 w 2053884"/>
              <a:gd name="connsiteY4" fmla="*/ 0 h 745587"/>
              <a:gd name="connsiteX0" fmla="*/ 0 w 2053884"/>
              <a:gd name="connsiteY0" fmla="*/ 492369 h 745587"/>
              <a:gd name="connsiteX1" fmla="*/ 253219 w 2053884"/>
              <a:gd name="connsiteY1" fmla="*/ 534572 h 745587"/>
              <a:gd name="connsiteX2" fmla="*/ 942536 w 2053884"/>
              <a:gd name="connsiteY2" fmla="*/ 689317 h 745587"/>
              <a:gd name="connsiteX3" fmla="*/ 1350499 w 2053884"/>
              <a:gd name="connsiteY3" fmla="*/ 745587 h 745587"/>
              <a:gd name="connsiteX4" fmla="*/ 2053884 w 2053884"/>
              <a:gd name="connsiteY4" fmla="*/ 717451 h 745587"/>
              <a:gd name="connsiteX5" fmla="*/ 2053884 w 2053884"/>
              <a:gd name="connsiteY5" fmla="*/ 0 h 745587"/>
              <a:gd name="connsiteX0" fmla="*/ 1361687 w 1811854"/>
              <a:gd name="connsiteY0" fmla="*/ 0 h 787790"/>
              <a:gd name="connsiteX1" fmla="*/ 11189 w 1811854"/>
              <a:gd name="connsiteY1" fmla="*/ 576775 h 787790"/>
              <a:gd name="connsiteX2" fmla="*/ 700506 w 1811854"/>
              <a:gd name="connsiteY2" fmla="*/ 731520 h 787790"/>
              <a:gd name="connsiteX3" fmla="*/ 1108469 w 1811854"/>
              <a:gd name="connsiteY3" fmla="*/ 787790 h 787790"/>
              <a:gd name="connsiteX4" fmla="*/ 1811854 w 1811854"/>
              <a:gd name="connsiteY4" fmla="*/ 759654 h 787790"/>
              <a:gd name="connsiteX5" fmla="*/ 1811854 w 1811854"/>
              <a:gd name="connsiteY5" fmla="*/ 42203 h 787790"/>
              <a:gd name="connsiteX0" fmla="*/ 1350498 w 1800665"/>
              <a:gd name="connsiteY0" fmla="*/ 0 h 787790"/>
              <a:gd name="connsiteX1" fmla="*/ 689317 w 1800665"/>
              <a:gd name="connsiteY1" fmla="*/ 225083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1097280 w 1800665"/>
              <a:gd name="connsiteY4" fmla="*/ 787790 h 787790"/>
              <a:gd name="connsiteX5" fmla="*/ 1800665 w 1800665"/>
              <a:gd name="connsiteY5" fmla="*/ 759654 h 787790"/>
              <a:gd name="connsiteX6" fmla="*/ 1800665 w 1800665"/>
              <a:gd name="connsiteY6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0 w 1800665"/>
              <a:gd name="connsiteY2" fmla="*/ 576775 h 787790"/>
              <a:gd name="connsiteX3" fmla="*/ 689317 w 1800665"/>
              <a:gd name="connsiteY3" fmla="*/ 731520 h 787790"/>
              <a:gd name="connsiteX4" fmla="*/ 900332 w 1800665"/>
              <a:gd name="connsiteY4" fmla="*/ 759655 h 787790"/>
              <a:gd name="connsiteX5" fmla="*/ 1097280 w 1800665"/>
              <a:gd name="connsiteY5" fmla="*/ 787790 h 787790"/>
              <a:gd name="connsiteX6" fmla="*/ 1800665 w 1800665"/>
              <a:gd name="connsiteY6" fmla="*/ 759654 h 787790"/>
              <a:gd name="connsiteX7" fmla="*/ 1800665 w 1800665"/>
              <a:gd name="connsiteY7" fmla="*/ 42203 h 787790"/>
              <a:gd name="connsiteX0" fmla="*/ 1350498 w 1800665"/>
              <a:gd name="connsiteY0" fmla="*/ 0 h 787790"/>
              <a:gd name="connsiteX1" fmla="*/ 534573 w 1800665"/>
              <a:gd name="connsiteY1" fmla="*/ 98474 h 787790"/>
              <a:gd name="connsiteX2" fmla="*/ 154745 w 1800665"/>
              <a:gd name="connsiteY2" fmla="*/ 464233 h 787790"/>
              <a:gd name="connsiteX3" fmla="*/ 0 w 1800665"/>
              <a:gd name="connsiteY3" fmla="*/ 576775 h 787790"/>
              <a:gd name="connsiteX4" fmla="*/ 689317 w 1800665"/>
              <a:gd name="connsiteY4" fmla="*/ 731520 h 787790"/>
              <a:gd name="connsiteX5" fmla="*/ 900332 w 1800665"/>
              <a:gd name="connsiteY5" fmla="*/ 759655 h 787790"/>
              <a:gd name="connsiteX6" fmla="*/ 1097280 w 1800665"/>
              <a:gd name="connsiteY6" fmla="*/ 787790 h 787790"/>
              <a:gd name="connsiteX7" fmla="*/ 1800665 w 1800665"/>
              <a:gd name="connsiteY7" fmla="*/ 759654 h 787790"/>
              <a:gd name="connsiteX8" fmla="*/ 1800665 w 1800665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801858 w 1913206"/>
              <a:gd name="connsiteY4" fmla="*/ 731520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647114 w 1913206"/>
              <a:gd name="connsiteY1" fmla="*/ 98474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0 w 1913206"/>
              <a:gd name="connsiteY2" fmla="*/ 295421 h 787790"/>
              <a:gd name="connsiteX3" fmla="*/ 112541 w 1913206"/>
              <a:gd name="connsiteY3" fmla="*/ 576775 h 787790"/>
              <a:gd name="connsiteX4" fmla="*/ 633046 w 1913206"/>
              <a:gd name="connsiteY4" fmla="*/ 618978 h 787790"/>
              <a:gd name="connsiteX5" fmla="*/ 1012873 w 1913206"/>
              <a:gd name="connsiteY5" fmla="*/ 759655 h 787790"/>
              <a:gd name="connsiteX6" fmla="*/ 1209821 w 1913206"/>
              <a:gd name="connsiteY6" fmla="*/ 787790 h 787790"/>
              <a:gd name="connsiteX7" fmla="*/ 1913206 w 1913206"/>
              <a:gd name="connsiteY7" fmla="*/ 759654 h 787790"/>
              <a:gd name="connsiteX8" fmla="*/ 1913206 w 1913206"/>
              <a:gd name="connsiteY8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47113 w 1913206"/>
              <a:gd name="connsiteY2" fmla="*/ 239150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844061 w 1913206"/>
              <a:gd name="connsiteY2" fmla="*/ 365759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463039 w 1913206"/>
              <a:gd name="connsiteY0" fmla="*/ 0 h 787790"/>
              <a:gd name="connsiteX1" fmla="*/ 787791 w 1913206"/>
              <a:gd name="connsiteY1" fmla="*/ 42203 h 787790"/>
              <a:gd name="connsiteX2" fmla="*/ 661181 w 1913206"/>
              <a:gd name="connsiteY2" fmla="*/ 281352 h 787790"/>
              <a:gd name="connsiteX3" fmla="*/ 0 w 1913206"/>
              <a:gd name="connsiteY3" fmla="*/ 295421 h 787790"/>
              <a:gd name="connsiteX4" fmla="*/ 112541 w 1913206"/>
              <a:gd name="connsiteY4" fmla="*/ 576775 h 787790"/>
              <a:gd name="connsiteX5" fmla="*/ 633046 w 1913206"/>
              <a:gd name="connsiteY5" fmla="*/ 618978 h 787790"/>
              <a:gd name="connsiteX6" fmla="*/ 1012873 w 1913206"/>
              <a:gd name="connsiteY6" fmla="*/ 759655 h 787790"/>
              <a:gd name="connsiteX7" fmla="*/ 1209821 w 1913206"/>
              <a:gd name="connsiteY7" fmla="*/ 787790 h 787790"/>
              <a:gd name="connsiteX8" fmla="*/ 1913206 w 1913206"/>
              <a:gd name="connsiteY8" fmla="*/ 759654 h 787790"/>
              <a:gd name="connsiteX9" fmla="*/ 1913206 w 1913206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534572 w 1814732"/>
              <a:gd name="connsiteY5" fmla="*/ 618978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787790"/>
              <a:gd name="connsiteX1" fmla="*/ 689317 w 1814732"/>
              <a:gd name="connsiteY1" fmla="*/ 42203 h 787790"/>
              <a:gd name="connsiteX2" fmla="*/ 562707 w 1814732"/>
              <a:gd name="connsiteY2" fmla="*/ 281352 h 787790"/>
              <a:gd name="connsiteX3" fmla="*/ 0 w 1814732"/>
              <a:gd name="connsiteY3" fmla="*/ 253218 h 787790"/>
              <a:gd name="connsiteX4" fmla="*/ 14067 w 1814732"/>
              <a:gd name="connsiteY4" fmla="*/ 576775 h 787790"/>
              <a:gd name="connsiteX5" fmla="*/ 450165 w 1814732"/>
              <a:gd name="connsiteY5" fmla="*/ 731520 h 787790"/>
              <a:gd name="connsiteX6" fmla="*/ 914399 w 1814732"/>
              <a:gd name="connsiteY6" fmla="*/ 759655 h 787790"/>
              <a:gd name="connsiteX7" fmla="*/ 1111347 w 1814732"/>
              <a:gd name="connsiteY7" fmla="*/ 787790 h 787790"/>
              <a:gd name="connsiteX8" fmla="*/ 1814732 w 1814732"/>
              <a:gd name="connsiteY8" fmla="*/ 759654 h 787790"/>
              <a:gd name="connsiteX9" fmla="*/ 1814732 w 1814732"/>
              <a:gd name="connsiteY9" fmla="*/ 42203 h 787790"/>
              <a:gd name="connsiteX0" fmla="*/ 1364565 w 1814732"/>
              <a:gd name="connsiteY0" fmla="*/ 0 h 943005"/>
              <a:gd name="connsiteX1" fmla="*/ 689317 w 1814732"/>
              <a:gd name="connsiteY1" fmla="*/ 42203 h 943005"/>
              <a:gd name="connsiteX2" fmla="*/ 562707 w 1814732"/>
              <a:gd name="connsiteY2" fmla="*/ 281352 h 943005"/>
              <a:gd name="connsiteX3" fmla="*/ 0 w 1814732"/>
              <a:gd name="connsiteY3" fmla="*/ 253218 h 943005"/>
              <a:gd name="connsiteX4" fmla="*/ 14067 w 1814732"/>
              <a:gd name="connsiteY4" fmla="*/ 576775 h 943005"/>
              <a:gd name="connsiteX5" fmla="*/ 450165 w 1814732"/>
              <a:gd name="connsiteY5" fmla="*/ 731520 h 943005"/>
              <a:gd name="connsiteX6" fmla="*/ 773722 w 1814732"/>
              <a:gd name="connsiteY6" fmla="*/ 942535 h 943005"/>
              <a:gd name="connsiteX7" fmla="*/ 1111347 w 1814732"/>
              <a:gd name="connsiteY7" fmla="*/ 787790 h 943005"/>
              <a:gd name="connsiteX8" fmla="*/ 1814732 w 1814732"/>
              <a:gd name="connsiteY8" fmla="*/ 759654 h 943005"/>
              <a:gd name="connsiteX9" fmla="*/ 1814732 w 1814732"/>
              <a:gd name="connsiteY9" fmla="*/ 42203 h 943005"/>
              <a:gd name="connsiteX0" fmla="*/ 1364565 w 1814732"/>
              <a:gd name="connsiteY0" fmla="*/ 0 h 992967"/>
              <a:gd name="connsiteX1" fmla="*/ 689317 w 1814732"/>
              <a:gd name="connsiteY1" fmla="*/ 42203 h 992967"/>
              <a:gd name="connsiteX2" fmla="*/ 562707 w 1814732"/>
              <a:gd name="connsiteY2" fmla="*/ 281352 h 992967"/>
              <a:gd name="connsiteX3" fmla="*/ 0 w 1814732"/>
              <a:gd name="connsiteY3" fmla="*/ 253218 h 992967"/>
              <a:gd name="connsiteX4" fmla="*/ 14067 w 1814732"/>
              <a:gd name="connsiteY4" fmla="*/ 576775 h 992967"/>
              <a:gd name="connsiteX5" fmla="*/ 450165 w 1814732"/>
              <a:gd name="connsiteY5" fmla="*/ 731520 h 992967"/>
              <a:gd name="connsiteX6" fmla="*/ 773722 w 1814732"/>
              <a:gd name="connsiteY6" fmla="*/ 942535 h 992967"/>
              <a:gd name="connsiteX7" fmla="*/ 1153550 w 1814732"/>
              <a:gd name="connsiteY7" fmla="*/ 984737 h 992967"/>
              <a:gd name="connsiteX8" fmla="*/ 1814732 w 1814732"/>
              <a:gd name="connsiteY8" fmla="*/ 759654 h 992967"/>
              <a:gd name="connsiteX9" fmla="*/ 1814732 w 1814732"/>
              <a:gd name="connsiteY9" fmla="*/ 42203 h 99296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814732"/>
              <a:gd name="connsiteY0" fmla="*/ 0 h 984737"/>
              <a:gd name="connsiteX1" fmla="*/ 689317 w 1814732"/>
              <a:gd name="connsiteY1" fmla="*/ 42203 h 984737"/>
              <a:gd name="connsiteX2" fmla="*/ 562707 w 1814732"/>
              <a:gd name="connsiteY2" fmla="*/ 281352 h 984737"/>
              <a:gd name="connsiteX3" fmla="*/ 0 w 1814732"/>
              <a:gd name="connsiteY3" fmla="*/ 253218 h 984737"/>
              <a:gd name="connsiteX4" fmla="*/ 14067 w 1814732"/>
              <a:gd name="connsiteY4" fmla="*/ 576775 h 984737"/>
              <a:gd name="connsiteX5" fmla="*/ 450165 w 1814732"/>
              <a:gd name="connsiteY5" fmla="*/ 731520 h 984737"/>
              <a:gd name="connsiteX6" fmla="*/ 773722 w 1814732"/>
              <a:gd name="connsiteY6" fmla="*/ 942535 h 984737"/>
              <a:gd name="connsiteX7" fmla="*/ 1153550 w 1814732"/>
              <a:gd name="connsiteY7" fmla="*/ 984737 h 984737"/>
              <a:gd name="connsiteX8" fmla="*/ 1772529 w 1814732"/>
              <a:gd name="connsiteY8" fmla="*/ 942534 h 984737"/>
              <a:gd name="connsiteX9" fmla="*/ 1814732 w 1814732"/>
              <a:gd name="connsiteY9" fmla="*/ 42203 h 984737"/>
              <a:gd name="connsiteX0" fmla="*/ 1364565 w 1772529"/>
              <a:gd name="connsiteY0" fmla="*/ 0 h 984737"/>
              <a:gd name="connsiteX1" fmla="*/ 689317 w 1772529"/>
              <a:gd name="connsiteY1" fmla="*/ 42203 h 984737"/>
              <a:gd name="connsiteX2" fmla="*/ 562707 w 1772529"/>
              <a:gd name="connsiteY2" fmla="*/ 281352 h 984737"/>
              <a:gd name="connsiteX3" fmla="*/ 0 w 1772529"/>
              <a:gd name="connsiteY3" fmla="*/ 253218 h 984737"/>
              <a:gd name="connsiteX4" fmla="*/ 14067 w 1772529"/>
              <a:gd name="connsiteY4" fmla="*/ 576775 h 984737"/>
              <a:gd name="connsiteX5" fmla="*/ 450165 w 1772529"/>
              <a:gd name="connsiteY5" fmla="*/ 731520 h 984737"/>
              <a:gd name="connsiteX6" fmla="*/ 773722 w 1772529"/>
              <a:gd name="connsiteY6" fmla="*/ 942535 h 984737"/>
              <a:gd name="connsiteX7" fmla="*/ 1153550 w 1772529"/>
              <a:gd name="connsiteY7" fmla="*/ 984737 h 984737"/>
              <a:gd name="connsiteX8" fmla="*/ 1772529 w 1772529"/>
              <a:gd name="connsiteY8" fmla="*/ 942534 h 984737"/>
              <a:gd name="connsiteX9" fmla="*/ 1716258 w 1772529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73722 w 1716258"/>
              <a:gd name="connsiteY6" fmla="*/ 942535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450165 w 1716258"/>
              <a:gd name="connsiteY5" fmla="*/ 731520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45587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576776 w 1716258"/>
              <a:gd name="connsiteY6" fmla="*/ 759655 h 984737"/>
              <a:gd name="connsiteX7" fmla="*/ 703384 w 1716258"/>
              <a:gd name="connsiteY7" fmla="*/ 970670 h 984737"/>
              <a:gd name="connsiteX8" fmla="*/ 1153550 w 1716258"/>
              <a:gd name="connsiteY8" fmla="*/ 984737 h 984737"/>
              <a:gd name="connsiteX9" fmla="*/ 1688123 w 1716258"/>
              <a:gd name="connsiteY9" fmla="*/ 942534 h 984737"/>
              <a:gd name="connsiteX10" fmla="*/ 1716258 w 1716258"/>
              <a:gd name="connsiteY10" fmla="*/ 70339 h 984737"/>
              <a:gd name="connsiteX11" fmla="*/ 1364565 w 1716258"/>
              <a:gd name="connsiteY11" fmla="*/ 0 h 984737"/>
              <a:gd name="connsiteX0" fmla="*/ 1364565 w 1716258"/>
              <a:gd name="connsiteY0" fmla="*/ 0 h 984737"/>
              <a:gd name="connsiteX1" fmla="*/ 689317 w 1716258"/>
              <a:gd name="connsiteY1" fmla="*/ 42203 h 984737"/>
              <a:gd name="connsiteX2" fmla="*/ 562707 w 1716258"/>
              <a:gd name="connsiteY2" fmla="*/ 281352 h 984737"/>
              <a:gd name="connsiteX3" fmla="*/ 0 w 1716258"/>
              <a:gd name="connsiteY3" fmla="*/ 253218 h 984737"/>
              <a:gd name="connsiteX4" fmla="*/ 14067 w 1716258"/>
              <a:gd name="connsiteY4" fmla="*/ 576775 h 984737"/>
              <a:gd name="connsiteX5" fmla="*/ 506436 w 1716258"/>
              <a:gd name="connsiteY5" fmla="*/ 675249 h 984737"/>
              <a:gd name="connsiteX6" fmla="*/ 703384 w 1716258"/>
              <a:gd name="connsiteY6" fmla="*/ 970670 h 984737"/>
              <a:gd name="connsiteX7" fmla="*/ 1153550 w 1716258"/>
              <a:gd name="connsiteY7" fmla="*/ 984737 h 984737"/>
              <a:gd name="connsiteX8" fmla="*/ 1688123 w 1716258"/>
              <a:gd name="connsiteY8" fmla="*/ 942534 h 984737"/>
              <a:gd name="connsiteX9" fmla="*/ 1716258 w 1716258"/>
              <a:gd name="connsiteY9" fmla="*/ 70339 h 984737"/>
              <a:gd name="connsiteX10" fmla="*/ 1364565 w 1716258"/>
              <a:gd name="connsiteY10" fmla="*/ 0 h 984737"/>
              <a:gd name="connsiteX0" fmla="*/ 1378633 w 1730326"/>
              <a:gd name="connsiteY0" fmla="*/ 0 h 984737"/>
              <a:gd name="connsiteX1" fmla="*/ 703385 w 1730326"/>
              <a:gd name="connsiteY1" fmla="*/ 42203 h 984737"/>
              <a:gd name="connsiteX2" fmla="*/ 576775 w 1730326"/>
              <a:gd name="connsiteY2" fmla="*/ 281352 h 984737"/>
              <a:gd name="connsiteX3" fmla="*/ 0 w 1730326"/>
              <a:gd name="connsiteY3" fmla="*/ 267286 h 984737"/>
              <a:gd name="connsiteX4" fmla="*/ 28135 w 1730326"/>
              <a:gd name="connsiteY4" fmla="*/ 576775 h 984737"/>
              <a:gd name="connsiteX5" fmla="*/ 520504 w 1730326"/>
              <a:gd name="connsiteY5" fmla="*/ 675249 h 984737"/>
              <a:gd name="connsiteX6" fmla="*/ 717452 w 1730326"/>
              <a:gd name="connsiteY6" fmla="*/ 970670 h 984737"/>
              <a:gd name="connsiteX7" fmla="*/ 1167618 w 1730326"/>
              <a:gd name="connsiteY7" fmla="*/ 984737 h 984737"/>
              <a:gd name="connsiteX8" fmla="*/ 1702191 w 1730326"/>
              <a:gd name="connsiteY8" fmla="*/ 942534 h 984737"/>
              <a:gd name="connsiteX9" fmla="*/ 1730326 w 1730326"/>
              <a:gd name="connsiteY9" fmla="*/ 70339 h 984737"/>
              <a:gd name="connsiteX10" fmla="*/ 1378633 w 1730326"/>
              <a:gd name="connsiteY10" fmla="*/ 0 h 984737"/>
              <a:gd name="connsiteX0" fmla="*/ 1350498 w 1702191"/>
              <a:gd name="connsiteY0" fmla="*/ 0 h 984737"/>
              <a:gd name="connsiteX1" fmla="*/ 675250 w 1702191"/>
              <a:gd name="connsiteY1" fmla="*/ 42203 h 984737"/>
              <a:gd name="connsiteX2" fmla="*/ 548640 w 1702191"/>
              <a:gd name="connsiteY2" fmla="*/ 281352 h 984737"/>
              <a:gd name="connsiteX3" fmla="*/ 28135 w 1702191"/>
              <a:gd name="connsiteY3" fmla="*/ 337624 h 984737"/>
              <a:gd name="connsiteX4" fmla="*/ 0 w 1702191"/>
              <a:gd name="connsiteY4" fmla="*/ 576775 h 984737"/>
              <a:gd name="connsiteX5" fmla="*/ 492369 w 1702191"/>
              <a:gd name="connsiteY5" fmla="*/ 675249 h 984737"/>
              <a:gd name="connsiteX6" fmla="*/ 689317 w 1702191"/>
              <a:gd name="connsiteY6" fmla="*/ 970670 h 984737"/>
              <a:gd name="connsiteX7" fmla="*/ 1139483 w 1702191"/>
              <a:gd name="connsiteY7" fmla="*/ 984737 h 984737"/>
              <a:gd name="connsiteX8" fmla="*/ 1674056 w 1702191"/>
              <a:gd name="connsiteY8" fmla="*/ 942534 h 984737"/>
              <a:gd name="connsiteX9" fmla="*/ 1702191 w 1702191"/>
              <a:gd name="connsiteY9" fmla="*/ 70339 h 984737"/>
              <a:gd name="connsiteX10" fmla="*/ 1350498 w 1702191"/>
              <a:gd name="connsiteY10" fmla="*/ 0 h 984737"/>
              <a:gd name="connsiteX0" fmla="*/ 1350498 w 1702191"/>
              <a:gd name="connsiteY0" fmla="*/ 0 h 985680"/>
              <a:gd name="connsiteX1" fmla="*/ 675250 w 1702191"/>
              <a:gd name="connsiteY1" fmla="*/ 42203 h 985680"/>
              <a:gd name="connsiteX2" fmla="*/ 548640 w 1702191"/>
              <a:gd name="connsiteY2" fmla="*/ 281352 h 985680"/>
              <a:gd name="connsiteX3" fmla="*/ 28135 w 1702191"/>
              <a:gd name="connsiteY3" fmla="*/ 337624 h 985680"/>
              <a:gd name="connsiteX4" fmla="*/ 0 w 1702191"/>
              <a:gd name="connsiteY4" fmla="*/ 576775 h 985680"/>
              <a:gd name="connsiteX5" fmla="*/ 492369 w 1702191"/>
              <a:gd name="connsiteY5" fmla="*/ 675249 h 985680"/>
              <a:gd name="connsiteX6" fmla="*/ 689317 w 1702191"/>
              <a:gd name="connsiteY6" fmla="*/ 970670 h 985680"/>
              <a:gd name="connsiteX7" fmla="*/ 1139483 w 1702191"/>
              <a:gd name="connsiteY7" fmla="*/ 984737 h 985680"/>
              <a:gd name="connsiteX8" fmla="*/ 1477109 w 1702191"/>
              <a:gd name="connsiteY8" fmla="*/ 942534 h 985680"/>
              <a:gd name="connsiteX9" fmla="*/ 1702191 w 1702191"/>
              <a:gd name="connsiteY9" fmla="*/ 70339 h 985680"/>
              <a:gd name="connsiteX10" fmla="*/ 1350498 w 1702191"/>
              <a:gd name="connsiteY10" fmla="*/ 0 h 985680"/>
              <a:gd name="connsiteX0" fmla="*/ 1350498 w 1547446"/>
              <a:gd name="connsiteY0" fmla="*/ 0 h 985680"/>
              <a:gd name="connsiteX1" fmla="*/ 675250 w 1547446"/>
              <a:gd name="connsiteY1" fmla="*/ 42203 h 985680"/>
              <a:gd name="connsiteX2" fmla="*/ 548640 w 1547446"/>
              <a:gd name="connsiteY2" fmla="*/ 281352 h 985680"/>
              <a:gd name="connsiteX3" fmla="*/ 28135 w 1547446"/>
              <a:gd name="connsiteY3" fmla="*/ 337624 h 985680"/>
              <a:gd name="connsiteX4" fmla="*/ 0 w 1547446"/>
              <a:gd name="connsiteY4" fmla="*/ 576775 h 985680"/>
              <a:gd name="connsiteX5" fmla="*/ 492369 w 1547446"/>
              <a:gd name="connsiteY5" fmla="*/ 675249 h 985680"/>
              <a:gd name="connsiteX6" fmla="*/ 689317 w 1547446"/>
              <a:gd name="connsiteY6" fmla="*/ 970670 h 985680"/>
              <a:gd name="connsiteX7" fmla="*/ 1139483 w 1547446"/>
              <a:gd name="connsiteY7" fmla="*/ 984737 h 985680"/>
              <a:gd name="connsiteX8" fmla="*/ 1477109 w 1547446"/>
              <a:gd name="connsiteY8" fmla="*/ 942534 h 985680"/>
              <a:gd name="connsiteX9" fmla="*/ 1547446 w 1547446"/>
              <a:gd name="connsiteY9" fmla="*/ 70339 h 985680"/>
              <a:gd name="connsiteX10" fmla="*/ 1350498 w 1547446"/>
              <a:gd name="connsiteY10" fmla="*/ 0 h 985680"/>
              <a:gd name="connsiteX0" fmla="*/ 1350498 w 1547446"/>
              <a:gd name="connsiteY0" fmla="*/ 0 h 986087"/>
              <a:gd name="connsiteX1" fmla="*/ 675250 w 1547446"/>
              <a:gd name="connsiteY1" fmla="*/ 42203 h 986087"/>
              <a:gd name="connsiteX2" fmla="*/ 548640 w 1547446"/>
              <a:gd name="connsiteY2" fmla="*/ 281352 h 986087"/>
              <a:gd name="connsiteX3" fmla="*/ 28135 w 1547446"/>
              <a:gd name="connsiteY3" fmla="*/ 337624 h 986087"/>
              <a:gd name="connsiteX4" fmla="*/ 0 w 1547446"/>
              <a:gd name="connsiteY4" fmla="*/ 576775 h 986087"/>
              <a:gd name="connsiteX5" fmla="*/ 492369 w 1547446"/>
              <a:gd name="connsiteY5" fmla="*/ 675249 h 986087"/>
              <a:gd name="connsiteX6" fmla="*/ 703385 w 1547446"/>
              <a:gd name="connsiteY6" fmla="*/ 886264 h 986087"/>
              <a:gd name="connsiteX7" fmla="*/ 1139483 w 1547446"/>
              <a:gd name="connsiteY7" fmla="*/ 984737 h 986087"/>
              <a:gd name="connsiteX8" fmla="*/ 1477109 w 1547446"/>
              <a:gd name="connsiteY8" fmla="*/ 942534 h 986087"/>
              <a:gd name="connsiteX9" fmla="*/ 1547446 w 1547446"/>
              <a:gd name="connsiteY9" fmla="*/ 70339 h 986087"/>
              <a:gd name="connsiteX10" fmla="*/ 1350498 w 1547446"/>
              <a:gd name="connsiteY10" fmla="*/ 0 h 986087"/>
              <a:gd name="connsiteX0" fmla="*/ 1350498 w 1547446"/>
              <a:gd name="connsiteY0" fmla="*/ 0 h 943884"/>
              <a:gd name="connsiteX1" fmla="*/ 675250 w 1547446"/>
              <a:gd name="connsiteY1" fmla="*/ 42203 h 943884"/>
              <a:gd name="connsiteX2" fmla="*/ 548640 w 1547446"/>
              <a:gd name="connsiteY2" fmla="*/ 281352 h 943884"/>
              <a:gd name="connsiteX3" fmla="*/ 28135 w 1547446"/>
              <a:gd name="connsiteY3" fmla="*/ 337624 h 943884"/>
              <a:gd name="connsiteX4" fmla="*/ 0 w 1547446"/>
              <a:gd name="connsiteY4" fmla="*/ 576775 h 943884"/>
              <a:gd name="connsiteX5" fmla="*/ 492369 w 1547446"/>
              <a:gd name="connsiteY5" fmla="*/ 675249 h 943884"/>
              <a:gd name="connsiteX6" fmla="*/ 703385 w 1547446"/>
              <a:gd name="connsiteY6" fmla="*/ 886264 h 943884"/>
              <a:gd name="connsiteX7" fmla="*/ 1139483 w 1547446"/>
              <a:gd name="connsiteY7" fmla="*/ 900331 h 943884"/>
              <a:gd name="connsiteX8" fmla="*/ 1477109 w 1547446"/>
              <a:gd name="connsiteY8" fmla="*/ 942534 h 943884"/>
              <a:gd name="connsiteX9" fmla="*/ 1547446 w 1547446"/>
              <a:gd name="connsiteY9" fmla="*/ 70339 h 943884"/>
              <a:gd name="connsiteX10" fmla="*/ 1350498 w 1547446"/>
              <a:gd name="connsiteY10" fmla="*/ 0 h 943884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28135 w 1547446"/>
              <a:gd name="connsiteY3" fmla="*/ 337624 h 905071"/>
              <a:gd name="connsiteX4" fmla="*/ 0 w 1547446"/>
              <a:gd name="connsiteY4" fmla="*/ 576775 h 905071"/>
              <a:gd name="connsiteX5" fmla="*/ 492369 w 1547446"/>
              <a:gd name="connsiteY5" fmla="*/ 675249 h 905071"/>
              <a:gd name="connsiteX6" fmla="*/ 703385 w 1547446"/>
              <a:gd name="connsiteY6" fmla="*/ 886264 h 905071"/>
              <a:gd name="connsiteX7" fmla="*/ 1139483 w 1547446"/>
              <a:gd name="connsiteY7" fmla="*/ 900331 h 905071"/>
              <a:gd name="connsiteX8" fmla="*/ 1477109 w 1547446"/>
              <a:gd name="connsiteY8" fmla="*/ 900331 h 905071"/>
              <a:gd name="connsiteX9" fmla="*/ 1547446 w 1547446"/>
              <a:gd name="connsiteY9" fmla="*/ 70339 h 905071"/>
              <a:gd name="connsiteX10" fmla="*/ 1350498 w 1547446"/>
              <a:gd name="connsiteY10" fmla="*/ 0 h 905071"/>
              <a:gd name="connsiteX0" fmla="*/ 1350498 w 1547446"/>
              <a:gd name="connsiteY0" fmla="*/ 0 h 905071"/>
              <a:gd name="connsiteX1" fmla="*/ 675250 w 1547446"/>
              <a:gd name="connsiteY1" fmla="*/ 42203 h 905071"/>
              <a:gd name="connsiteX2" fmla="*/ 548640 w 1547446"/>
              <a:gd name="connsiteY2" fmla="*/ 281352 h 905071"/>
              <a:gd name="connsiteX3" fmla="*/ 0 w 1547446"/>
              <a:gd name="connsiteY3" fmla="*/ 576775 h 905071"/>
              <a:gd name="connsiteX4" fmla="*/ 492369 w 1547446"/>
              <a:gd name="connsiteY4" fmla="*/ 675249 h 905071"/>
              <a:gd name="connsiteX5" fmla="*/ 703385 w 1547446"/>
              <a:gd name="connsiteY5" fmla="*/ 886264 h 905071"/>
              <a:gd name="connsiteX6" fmla="*/ 1139483 w 1547446"/>
              <a:gd name="connsiteY6" fmla="*/ 900331 h 905071"/>
              <a:gd name="connsiteX7" fmla="*/ 1477109 w 1547446"/>
              <a:gd name="connsiteY7" fmla="*/ 900331 h 905071"/>
              <a:gd name="connsiteX8" fmla="*/ 1547446 w 1547446"/>
              <a:gd name="connsiteY8" fmla="*/ 70339 h 905071"/>
              <a:gd name="connsiteX9" fmla="*/ 1350498 w 1547446"/>
              <a:gd name="connsiteY9" fmla="*/ 0 h 905071"/>
              <a:gd name="connsiteX0" fmla="*/ 858129 w 1055077"/>
              <a:gd name="connsiteY0" fmla="*/ 0 h 905071"/>
              <a:gd name="connsiteX1" fmla="*/ 182881 w 1055077"/>
              <a:gd name="connsiteY1" fmla="*/ 42203 h 905071"/>
              <a:gd name="connsiteX2" fmla="*/ 56271 w 1055077"/>
              <a:gd name="connsiteY2" fmla="*/ 281352 h 905071"/>
              <a:gd name="connsiteX3" fmla="*/ 0 w 1055077"/>
              <a:gd name="connsiteY3" fmla="*/ 675249 h 905071"/>
              <a:gd name="connsiteX4" fmla="*/ 211016 w 1055077"/>
              <a:gd name="connsiteY4" fmla="*/ 886264 h 905071"/>
              <a:gd name="connsiteX5" fmla="*/ 647114 w 1055077"/>
              <a:gd name="connsiteY5" fmla="*/ 900331 h 905071"/>
              <a:gd name="connsiteX6" fmla="*/ 984740 w 1055077"/>
              <a:gd name="connsiteY6" fmla="*/ 900331 h 905071"/>
              <a:gd name="connsiteX7" fmla="*/ 1055077 w 1055077"/>
              <a:gd name="connsiteY7" fmla="*/ 70339 h 905071"/>
              <a:gd name="connsiteX8" fmla="*/ 858129 w 1055077"/>
              <a:gd name="connsiteY8" fmla="*/ 0 h 905071"/>
              <a:gd name="connsiteX0" fmla="*/ 1055077 w 1055077"/>
              <a:gd name="connsiteY0" fmla="*/ 28136 h 862868"/>
              <a:gd name="connsiteX1" fmla="*/ 182881 w 1055077"/>
              <a:gd name="connsiteY1" fmla="*/ 0 h 862868"/>
              <a:gd name="connsiteX2" fmla="*/ 56271 w 1055077"/>
              <a:gd name="connsiteY2" fmla="*/ 239149 h 862868"/>
              <a:gd name="connsiteX3" fmla="*/ 0 w 1055077"/>
              <a:gd name="connsiteY3" fmla="*/ 633046 h 862868"/>
              <a:gd name="connsiteX4" fmla="*/ 211016 w 1055077"/>
              <a:gd name="connsiteY4" fmla="*/ 844061 h 862868"/>
              <a:gd name="connsiteX5" fmla="*/ 647114 w 1055077"/>
              <a:gd name="connsiteY5" fmla="*/ 858128 h 862868"/>
              <a:gd name="connsiteX6" fmla="*/ 984740 w 1055077"/>
              <a:gd name="connsiteY6" fmla="*/ 858128 h 862868"/>
              <a:gd name="connsiteX7" fmla="*/ 1055077 w 1055077"/>
              <a:gd name="connsiteY7" fmla="*/ 28136 h 862868"/>
              <a:gd name="connsiteX0" fmla="*/ 590843 w 984740"/>
              <a:gd name="connsiteY0" fmla="*/ 267286 h 862868"/>
              <a:gd name="connsiteX1" fmla="*/ 182881 w 984740"/>
              <a:gd name="connsiteY1" fmla="*/ 0 h 862868"/>
              <a:gd name="connsiteX2" fmla="*/ 56271 w 984740"/>
              <a:gd name="connsiteY2" fmla="*/ 239149 h 862868"/>
              <a:gd name="connsiteX3" fmla="*/ 0 w 984740"/>
              <a:gd name="connsiteY3" fmla="*/ 633046 h 862868"/>
              <a:gd name="connsiteX4" fmla="*/ 211016 w 984740"/>
              <a:gd name="connsiteY4" fmla="*/ 844061 h 862868"/>
              <a:gd name="connsiteX5" fmla="*/ 647114 w 984740"/>
              <a:gd name="connsiteY5" fmla="*/ 858128 h 862868"/>
              <a:gd name="connsiteX6" fmla="*/ 984740 w 984740"/>
              <a:gd name="connsiteY6" fmla="*/ 858128 h 862868"/>
              <a:gd name="connsiteX7" fmla="*/ 590843 w 984740"/>
              <a:gd name="connsiteY7" fmla="*/ 267286 h 862868"/>
              <a:gd name="connsiteX0" fmla="*/ 590843 w 658538"/>
              <a:gd name="connsiteY0" fmla="*/ 267286 h 915488"/>
              <a:gd name="connsiteX1" fmla="*/ 182881 w 658538"/>
              <a:gd name="connsiteY1" fmla="*/ 0 h 915488"/>
              <a:gd name="connsiteX2" fmla="*/ 56271 w 658538"/>
              <a:gd name="connsiteY2" fmla="*/ 239149 h 915488"/>
              <a:gd name="connsiteX3" fmla="*/ 0 w 658538"/>
              <a:gd name="connsiteY3" fmla="*/ 633046 h 915488"/>
              <a:gd name="connsiteX4" fmla="*/ 211016 w 658538"/>
              <a:gd name="connsiteY4" fmla="*/ 844061 h 915488"/>
              <a:gd name="connsiteX5" fmla="*/ 647114 w 658538"/>
              <a:gd name="connsiteY5" fmla="*/ 858128 h 915488"/>
              <a:gd name="connsiteX6" fmla="*/ 647115 w 658538"/>
              <a:gd name="connsiteY6" fmla="*/ 914399 h 915488"/>
              <a:gd name="connsiteX7" fmla="*/ 590843 w 658538"/>
              <a:gd name="connsiteY7" fmla="*/ 267286 h 915488"/>
              <a:gd name="connsiteX0" fmla="*/ 593530 w 661225"/>
              <a:gd name="connsiteY0" fmla="*/ 267286 h 915488"/>
              <a:gd name="connsiteX1" fmla="*/ 185568 w 661225"/>
              <a:gd name="connsiteY1" fmla="*/ 0 h 915488"/>
              <a:gd name="connsiteX2" fmla="*/ 101161 w 661225"/>
              <a:gd name="connsiteY2" fmla="*/ 407961 h 915488"/>
              <a:gd name="connsiteX3" fmla="*/ 2687 w 661225"/>
              <a:gd name="connsiteY3" fmla="*/ 633046 h 915488"/>
              <a:gd name="connsiteX4" fmla="*/ 213703 w 661225"/>
              <a:gd name="connsiteY4" fmla="*/ 844061 h 915488"/>
              <a:gd name="connsiteX5" fmla="*/ 649801 w 661225"/>
              <a:gd name="connsiteY5" fmla="*/ 858128 h 915488"/>
              <a:gd name="connsiteX6" fmla="*/ 649802 w 661225"/>
              <a:gd name="connsiteY6" fmla="*/ 914399 h 915488"/>
              <a:gd name="connsiteX7" fmla="*/ 593530 w 661225"/>
              <a:gd name="connsiteY7" fmla="*/ 267286 h 915488"/>
              <a:gd name="connsiteX0" fmla="*/ 593530 w 661225"/>
              <a:gd name="connsiteY0" fmla="*/ 267286 h 915488"/>
              <a:gd name="connsiteX1" fmla="*/ 185568 w 661225"/>
              <a:gd name="connsiteY1" fmla="*/ 0 h 915488"/>
              <a:gd name="connsiteX2" fmla="*/ 101161 w 661225"/>
              <a:gd name="connsiteY2" fmla="*/ 407961 h 915488"/>
              <a:gd name="connsiteX3" fmla="*/ 2687 w 661225"/>
              <a:gd name="connsiteY3" fmla="*/ 717453 h 915488"/>
              <a:gd name="connsiteX4" fmla="*/ 213703 w 661225"/>
              <a:gd name="connsiteY4" fmla="*/ 844061 h 915488"/>
              <a:gd name="connsiteX5" fmla="*/ 649801 w 661225"/>
              <a:gd name="connsiteY5" fmla="*/ 858128 h 915488"/>
              <a:gd name="connsiteX6" fmla="*/ 649802 w 661225"/>
              <a:gd name="connsiteY6" fmla="*/ 914399 h 915488"/>
              <a:gd name="connsiteX7" fmla="*/ 593530 w 661225"/>
              <a:gd name="connsiteY7" fmla="*/ 267286 h 915488"/>
              <a:gd name="connsiteX0" fmla="*/ 593530 w 661225"/>
              <a:gd name="connsiteY0" fmla="*/ 267286 h 928685"/>
              <a:gd name="connsiteX1" fmla="*/ 185568 w 661225"/>
              <a:gd name="connsiteY1" fmla="*/ 0 h 928685"/>
              <a:gd name="connsiteX2" fmla="*/ 101161 w 661225"/>
              <a:gd name="connsiteY2" fmla="*/ 407961 h 928685"/>
              <a:gd name="connsiteX3" fmla="*/ 2687 w 661225"/>
              <a:gd name="connsiteY3" fmla="*/ 717453 h 928685"/>
              <a:gd name="connsiteX4" fmla="*/ 213703 w 661225"/>
              <a:gd name="connsiteY4" fmla="*/ 928468 h 928685"/>
              <a:gd name="connsiteX5" fmla="*/ 649801 w 661225"/>
              <a:gd name="connsiteY5" fmla="*/ 858128 h 928685"/>
              <a:gd name="connsiteX6" fmla="*/ 649802 w 661225"/>
              <a:gd name="connsiteY6" fmla="*/ 914399 h 928685"/>
              <a:gd name="connsiteX7" fmla="*/ 593530 w 661225"/>
              <a:gd name="connsiteY7" fmla="*/ 267286 h 928685"/>
              <a:gd name="connsiteX0" fmla="*/ 593530 w 661225"/>
              <a:gd name="connsiteY0" fmla="*/ 267286 h 985234"/>
              <a:gd name="connsiteX1" fmla="*/ 185568 w 661225"/>
              <a:gd name="connsiteY1" fmla="*/ 0 h 985234"/>
              <a:gd name="connsiteX2" fmla="*/ 101161 w 661225"/>
              <a:gd name="connsiteY2" fmla="*/ 407961 h 985234"/>
              <a:gd name="connsiteX3" fmla="*/ 2687 w 661225"/>
              <a:gd name="connsiteY3" fmla="*/ 717453 h 985234"/>
              <a:gd name="connsiteX4" fmla="*/ 213703 w 661225"/>
              <a:gd name="connsiteY4" fmla="*/ 928468 h 985234"/>
              <a:gd name="connsiteX5" fmla="*/ 649801 w 661225"/>
              <a:gd name="connsiteY5" fmla="*/ 858128 h 985234"/>
              <a:gd name="connsiteX6" fmla="*/ 649802 w 661225"/>
              <a:gd name="connsiteY6" fmla="*/ 984738 h 985234"/>
              <a:gd name="connsiteX7" fmla="*/ 593530 w 661225"/>
              <a:gd name="connsiteY7" fmla="*/ 267286 h 985234"/>
              <a:gd name="connsiteX0" fmla="*/ 593530 w 680546"/>
              <a:gd name="connsiteY0" fmla="*/ 267286 h 937486"/>
              <a:gd name="connsiteX1" fmla="*/ 185568 w 680546"/>
              <a:gd name="connsiteY1" fmla="*/ 0 h 937486"/>
              <a:gd name="connsiteX2" fmla="*/ 101161 w 680546"/>
              <a:gd name="connsiteY2" fmla="*/ 407961 h 937486"/>
              <a:gd name="connsiteX3" fmla="*/ 2687 w 680546"/>
              <a:gd name="connsiteY3" fmla="*/ 717453 h 937486"/>
              <a:gd name="connsiteX4" fmla="*/ 213703 w 680546"/>
              <a:gd name="connsiteY4" fmla="*/ 928468 h 937486"/>
              <a:gd name="connsiteX5" fmla="*/ 649801 w 680546"/>
              <a:gd name="connsiteY5" fmla="*/ 858128 h 937486"/>
              <a:gd name="connsiteX6" fmla="*/ 593530 w 680546"/>
              <a:gd name="connsiteY6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1037 w 647308"/>
              <a:gd name="connsiteY0" fmla="*/ 267286 h 937486"/>
              <a:gd name="connsiteX1" fmla="*/ 183075 w 647308"/>
              <a:gd name="connsiteY1" fmla="*/ 0 h 937486"/>
              <a:gd name="connsiteX2" fmla="*/ 98668 w 647308"/>
              <a:gd name="connsiteY2" fmla="*/ 407961 h 937486"/>
              <a:gd name="connsiteX3" fmla="*/ 194 w 647308"/>
              <a:gd name="connsiteY3" fmla="*/ 717453 h 937486"/>
              <a:gd name="connsiteX4" fmla="*/ 77438 w 647308"/>
              <a:gd name="connsiteY4" fmla="*/ 860897 h 937486"/>
              <a:gd name="connsiteX5" fmla="*/ 211210 w 647308"/>
              <a:gd name="connsiteY5" fmla="*/ 928468 h 937486"/>
              <a:gd name="connsiteX6" fmla="*/ 647308 w 647308"/>
              <a:gd name="connsiteY6" fmla="*/ 858128 h 937486"/>
              <a:gd name="connsiteX7" fmla="*/ 591037 w 647308"/>
              <a:gd name="connsiteY7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3530 w 649801"/>
              <a:gd name="connsiteY0" fmla="*/ 267286 h 937486"/>
              <a:gd name="connsiteX1" fmla="*/ 185568 w 649801"/>
              <a:gd name="connsiteY1" fmla="*/ 0 h 937486"/>
              <a:gd name="connsiteX2" fmla="*/ 101161 w 649801"/>
              <a:gd name="connsiteY2" fmla="*/ 407961 h 937486"/>
              <a:gd name="connsiteX3" fmla="*/ 2687 w 649801"/>
              <a:gd name="connsiteY3" fmla="*/ 717453 h 937486"/>
              <a:gd name="connsiteX4" fmla="*/ 213703 w 649801"/>
              <a:gd name="connsiteY4" fmla="*/ 928468 h 937486"/>
              <a:gd name="connsiteX5" fmla="*/ 649801 w 649801"/>
              <a:gd name="connsiteY5" fmla="*/ 858128 h 937486"/>
              <a:gd name="connsiteX6" fmla="*/ 593530 w 649801"/>
              <a:gd name="connsiteY6" fmla="*/ 267286 h 937486"/>
              <a:gd name="connsiteX0" fmla="*/ 593530 w 649801"/>
              <a:gd name="connsiteY0" fmla="*/ 267286 h 928468"/>
              <a:gd name="connsiteX1" fmla="*/ 185568 w 649801"/>
              <a:gd name="connsiteY1" fmla="*/ 0 h 928468"/>
              <a:gd name="connsiteX2" fmla="*/ 101161 w 649801"/>
              <a:gd name="connsiteY2" fmla="*/ 407961 h 928468"/>
              <a:gd name="connsiteX3" fmla="*/ 2687 w 649801"/>
              <a:gd name="connsiteY3" fmla="*/ 717453 h 928468"/>
              <a:gd name="connsiteX4" fmla="*/ 213703 w 649801"/>
              <a:gd name="connsiteY4" fmla="*/ 928468 h 928468"/>
              <a:gd name="connsiteX5" fmla="*/ 649801 w 649801"/>
              <a:gd name="connsiteY5" fmla="*/ 858128 h 928468"/>
              <a:gd name="connsiteX6" fmla="*/ 593530 w 649801"/>
              <a:gd name="connsiteY6" fmla="*/ 267286 h 928468"/>
              <a:gd name="connsiteX0" fmla="*/ 593530 w 649801"/>
              <a:gd name="connsiteY0" fmla="*/ 70339 h 731521"/>
              <a:gd name="connsiteX1" fmla="*/ 185568 w 649801"/>
              <a:gd name="connsiteY1" fmla="*/ 0 h 731521"/>
              <a:gd name="connsiteX2" fmla="*/ 101161 w 649801"/>
              <a:gd name="connsiteY2" fmla="*/ 211014 h 731521"/>
              <a:gd name="connsiteX3" fmla="*/ 2687 w 649801"/>
              <a:gd name="connsiteY3" fmla="*/ 520506 h 731521"/>
              <a:gd name="connsiteX4" fmla="*/ 213703 w 649801"/>
              <a:gd name="connsiteY4" fmla="*/ 731521 h 731521"/>
              <a:gd name="connsiteX5" fmla="*/ 649801 w 649801"/>
              <a:gd name="connsiteY5" fmla="*/ 661181 h 731521"/>
              <a:gd name="connsiteX6" fmla="*/ 593530 w 649801"/>
              <a:gd name="connsiteY6" fmla="*/ 70339 h 731521"/>
              <a:gd name="connsiteX0" fmla="*/ 593530 w 649801"/>
              <a:gd name="connsiteY0" fmla="*/ 0 h 661182"/>
              <a:gd name="connsiteX1" fmla="*/ 185568 w 649801"/>
              <a:gd name="connsiteY1" fmla="*/ 0 h 661182"/>
              <a:gd name="connsiteX2" fmla="*/ 101161 w 649801"/>
              <a:gd name="connsiteY2" fmla="*/ 140675 h 661182"/>
              <a:gd name="connsiteX3" fmla="*/ 2687 w 649801"/>
              <a:gd name="connsiteY3" fmla="*/ 450167 h 661182"/>
              <a:gd name="connsiteX4" fmla="*/ 213703 w 649801"/>
              <a:gd name="connsiteY4" fmla="*/ 661182 h 661182"/>
              <a:gd name="connsiteX5" fmla="*/ 649801 w 649801"/>
              <a:gd name="connsiteY5" fmla="*/ 590842 h 661182"/>
              <a:gd name="connsiteX6" fmla="*/ 593530 w 649801"/>
              <a:gd name="connsiteY6" fmla="*/ 0 h 661182"/>
              <a:gd name="connsiteX0" fmla="*/ 593530 w 593530"/>
              <a:gd name="connsiteY0" fmla="*/ 0 h 675249"/>
              <a:gd name="connsiteX1" fmla="*/ 185568 w 593530"/>
              <a:gd name="connsiteY1" fmla="*/ 0 h 675249"/>
              <a:gd name="connsiteX2" fmla="*/ 101161 w 593530"/>
              <a:gd name="connsiteY2" fmla="*/ 140675 h 675249"/>
              <a:gd name="connsiteX3" fmla="*/ 2687 w 593530"/>
              <a:gd name="connsiteY3" fmla="*/ 450167 h 675249"/>
              <a:gd name="connsiteX4" fmla="*/ 213703 w 593530"/>
              <a:gd name="connsiteY4" fmla="*/ 661182 h 675249"/>
              <a:gd name="connsiteX5" fmla="*/ 551327 w 593530"/>
              <a:gd name="connsiteY5" fmla="*/ 675249 h 675249"/>
              <a:gd name="connsiteX6" fmla="*/ 593530 w 593530"/>
              <a:gd name="connsiteY6" fmla="*/ 0 h 675249"/>
              <a:gd name="connsiteX0" fmla="*/ 593530 w 593530"/>
              <a:gd name="connsiteY0" fmla="*/ 98474 h 714489"/>
              <a:gd name="connsiteX1" fmla="*/ 185568 w 593530"/>
              <a:gd name="connsiteY1" fmla="*/ 0 h 714489"/>
              <a:gd name="connsiteX2" fmla="*/ 101161 w 593530"/>
              <a:gd name="connsiteY2" fmla="*/ 140675 h 714489"/>
              <a:gd name="connsiteX3" fmla="*/ 2687 w 593530"/>
              <a:gd name="connsiteY3" fmla="*/ 450167 h 714489"/>
              <a:gd name="connsiteX4" fmla="*/ 213703 w 593530"/>
              <a:gd name="connsiteY4" fmla="*/ 661182 h 714489"/>
              <a:gd name="connsiteX5" fmla="*/ 551327 w 593530"/>
              <a:gd name="connsiteY5" fmla="*/ 675249 h 714489"/>
              <a:gd name="connsiteX6" fmla="*/ 593530 w 593530"/>
              <a:gd name="connsiteY6" fmla="*/ 98474 h 714489"/>
              <a:gd name="connsiteX0" fmla="*/ 593530 w 593530"/>
              <a:gd name="connsiteY0" fmla="*/ 98474 h 714489"/>
              <a:gd name="connsiteX1" fmla="*/ 185568 w 593530"/>
              <a:gd name="connsiteY1" fmla="*/ 0 h 714489"/>
              <a:gd name="connsiteX2" fmla="*/ 101161 w 593530"/>
              <a:gd name="connsiteY2" fmla="*/ 140675 h 714489"/>
              <a:gd name="connsiteX3" fmla="*/ 2687 w 593530"/>
              <a:gd name="connsiteY3" fmla="*/ 450167 h 714489"/>
              <a:gd name="connsiteX4" fmla="*/ 213703 w 593530"/>
              <a:gd name="connsiteY4" fmla="*/ 661182 h 714489"/>
              <a:gd name="connsiteX5" fmla="*/ 551327 w 593530"/>
              <a:gd name="connsiteY5" fmla="*/ 675249 h 714489"/>
              <a:gd name="connsiteX6" fmla="*/ 593530 w 593530"/>
              <a:gd name="connsiteY6" fmla="*/ 98474 h 714489"/>
              <a:gd name="connsiteX0" fmla="*/ 593530 w 593530"/>
              <a:gd name="connsiteY0" fmla="*/ 42203 h 658218"/>
              <a:gd name="connsiteX1" fmla="*/ 269974 w 593530"/>
              <a:gd name="connsiteY1" fmla="*/ 0 h 658218"/>
              <a:gd name="connsiteX2" fmla="*/ 101161 w 593530"/>
              <a:gd name="connsiteY2" fmla="*/ 84404 h 658218"/>
              <a:gd name="connsiteX3" fmla="*/ 2687 w 593530"/>
              <a:gd name="connsiteY3" fmla="*/ 393896 h 658218"/>
              <a:gd name="connsiteX4" fmla="*/ 213703 w 593530"/>
              <a:gd name="connsiteY4" fmla="*/ 604911 h 658218"/>
              <a:gd name="connsiteX5" fmla="*/ 551327 w 593530"/>
              <a:gd name="connsiteY5" fmla="*/ 618978 h 658218"/>
              <a:gd name="connsiteX6" fmla="*/ 593530 w 593530"/>
              <a:gd name="connsiteY6" fmla="*/ 42203 h 658218"/>
              <a:gd name="connsiteX0" fmla="*/ 609525 w 609525"/>
              <a:gd name="connsiteY0" fmla="*/ 42203 h 658218"/>
              <a:gd name="connsiteX1" fmla="*/ 285969 w 609525"/>
              <a:gd name="connsiteY1" fmla="*/ 0 h 658218"/>
              <a:gd name="connsiteX2" fmla="*/ 32750 w 609525"/>
              <a:gd name="connsiteY2" fmla="*/ 84404 h 658218"/>
              <a:gd name="connsiteX3" fmla="*/ 18682 w 609525"/>
              <a:gd name="connsiteY3" fmla="*/ 393896 h 658218"/>
              <a:gd name="connsiteX4" fmla="*/ 229698 w 609525"/>
              <a:gd name="connsiteY4" fmla="*/ 604911 h 658218"/>
              <a:gd name="connsiteX5" fmla="*/ 567322 w 609525"/>
              <a:gd name="connsiteY5" fmla="*/ 618978 h 658218"/>
              <a:gd name="connsiteX6" fmla="*/ 609525 w 609525"/>
              <a:gd name="connsiteY6" fmla="*/ 42203 h 658218"/>
              <a:gd name="connsiteX0" fmla="*/ 609525 w 609525"/>
              <a:gd name="connsiteY0" fmla="*/ 42203 h 618978"/>
              <a:gd name="connsiteX1" fmla="*/ 285969 w 609525"/>
              <a:gd name="connsiteY1" fmla="*/ 0 h 618978"/>
              <a:gd name="connsiteX2" fmla="*/ 32750 w 609525"/>
              <a:gd name="connsiteY2" fmla="*/ 84404 h 618978"/>
              <a:gd name="connsiteX3" fmla="*/ 18682 w 609525"/>
              <a:gd name="connsiteY3" fmla="*/ 393896 h 618978"/>
              <a:gd name="connsiteX4" fmla="*/ 229698 w 609525"/>
              <a:gd name="connsiteY4" fmla="*/ 604911 h 618978"/>
              <a:gd name="connsiteX5" fmla="*/ 567322 w 609525"/>
              <a:gd name="connsiteY5" fmla="*/ 618978 h 618978"/>
              <a:gd name="connsiteX6" fmla="*/ 609525 w 609525"/>
              <a:gd name="connsiteY6" fmla="*/ 42203 h 618978"/>
              <a:gd name="connsiteX0" fmla="*/ 609525 w 609525"/>
              <a:gd name="connsiteY0" fmla="*/ 42203 h 618978"/>
              <a:gd name="connsiteX1" fmla="*/ 285969 w 609525"/>
              <a:gd name="connsiteY1" fmla="*/ 0 h 618978"/>
              <a:gd name="connsiteX2" fmla="*/ 32750 w 609525"/>
              <a:gd name="connsiteY2" fmla="*/ 84404 h 618978"/>
              <a:gd name="connsiteX3" fmla="*/ 18682 w 609525"/>
              <a:gd name="connsiteY3" fmla="*/ 393896 h 618978"/>
              <a:gd name="connsiteX4" fmla="*/ 95927 w 609525"/>
              <a:gd name="connsiteY4" fmla="*/ 509203 h 618978"/>
              <a:gd name="connsiteX5" fmla="*/ 229698 w 609525"/>
              <a:gd name="connsiteY5" fmla="*/ 604911 h 618978"/>
              <a:gd name="connsiteX6" fmla="*/ 567322 w 609525"/>
              <a:gd name="connsiteY6" fmla="*/ 618978 h 618978"/>
              <a:gd name="connsiteX7" fmla="*/ 609525 w 609525"/>
              <a:gd name="connsiteY7" fmla="*/ 42203 h 618978"/>
              <a:gd name="connsiteX0" fmla="*/ 604990 w 604990"/>
              <a:gd name="connsiteY0" fmla="*/ 42203 h 618978"/>
              <a:gd name="connsiteX1" fmla="*/ 281434 w 604990"/>
              <a:gd name="connsiteY1" fmla="*/ 0 h 618978"/>
              <a:gd name="connsiteX2" fmla="*/ 28215 w 604990"/>
              <a:gd name="connsiteY2" fmla="*/ 84404 h 618978"/>
              <a:gd name="connsiteX3" fmla="*/ 14147 w 604990"/>
              <a:gd name="connsiteY3" fmla="*/ 393896 h 618978"/>
              <a:gd name="connsiteX4" fmla="*/ 161730 w 604990"/>
              <a:gd name="connsiteY4" fmla="*/ 481068 h 618978"/>
              <a:gd name="connsiteX5" fmla="*/ 225163 w 604990"/>
              <a:gd name="connsiteY5" fmla="*/ 604911 h 618978"/>
              <a:gd name="connsiteX6" fmla="*/ 562787 w 604990"/>
              <a:gd name="connsiteY6" fmla="*/ 618978 h 618978"/>
              <a:gd name="connsiteX7" fmla="*/ 604990 w 604990"/>
              <a:gd name="connsiteY7" fmla="*/ 42203 h 618978"/>
              <a:gd name="connsiteX0" fmla="*/ 590843 w 590843"/>
              <a:gd name="connsiteY0" fmla="*/ 42203 h 618978"/>
              <a:gd name="connsiteX1" fmla="*/ 267287 w 590843"/>
              <a:gd name="connsiteY1" fmla="*/ 0 h 618978"/>
              <a:gd name="connsiteX2" fmla="*/ 14068 w 590843"/>
              <a:gd name="connsiteY2" fmla="*/ 84404 h 618978"/>
              <a:gd name="connsiteX3" fmla="*/ 0 w 590843"/>
              <a:gd name="connsiteY3" fmla="*/ 393896 h 618978"/>
              <a:gd name="connsiteX4" fmla="*/ 147583 w 590843"/>
              <a:gd name="connsiteY4" fmla="*/ 481068 h 618978"/>
              <a:gd name="connsiteX5" fmla="*/ 211016 w 590843"/>
              <a:gd name="connsiteY5" fmla="*/ 604911 h 618978"/>
              <a:gd name="connsiteX6" fmla="*/ 548640 w 590843"/>
              <a:gd name="connsiteY6" fmla="*/ 618978 h 618978"/>
              <a:gd name="connsiteX7" fmla="*/ 590843 w 59084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0 w 647113"/>
              <a:gd name="connsiteY3" fmla="*/ 436099 h 618978"/>
              <a:gd name="connsiteX4" fmla="*/ 203853 w 647113"/>
              <a:gd name="connsiteY4" fmla="*/ 481068 h 618978"/>
              <a:gd name="connsiteX5" fmla="*/ 267286 w 647113"/>
              <a:gd name="connsiteY5" fmla="*/ 604911 h 618978"/>
              <a:gd name="connsiteX6" fmla="*/ 604910 w 647113"/>
              <a:gd name="connsiteY6" fmla="*/ 618978 h 618978"/>
              <a:gd name="connsiteX7" fmla="*/ 647113 w 647113"/>
              <a:gd name="connsiteY7" fmla="*/ 42203 h 618978"/>
              <a:gd name="connsiteX0" fmla="*/ 647113 w 647113"/>
              <a:gd name="connsiteY0" fmla="*/ 42203 h 618978"/>
              <a:gd name="connsiteX1" fmla="*/ 323557 w 647113"/>
              <a:gd name="connsiteY1" fmla="*/ 0 h 618978"/>
              <a:gd name="connsiteX2" fmla="*/ 70338 w 647113"/>
              <a:gd name="connsiteY2" fmla="*/ 84404 h 618978"/>
              <a:gd name="connsiteX3" fmla="*/ 0 w 647113"/>
              <a:gd name="connsiteY3" fmla="*/ 436099 h 618978"/>
              <a:gd name="connsiteX4" fmla="*/ 203853 w 647113"/>
              <a:gd name="connsiteY4" fmla="*/ 481068 h 618978"/>
              <a:gd name="connsiteX5" fmla="*/ 267286 w 647113"/>
              <a:gd name="connsiteY5" fmla="*/ 604911 h 618978"/>
              <a:gd name="connsiteX6" fmla="*/ 604910 w 647113"/>
              <a:gd name="connsiteY6" fmla="*/ 618978 h 618978"/>
              <a:gd name="connsiteX7" fmla="*/ 647113 w 647113"/>
              <a:gd name="connsiteY7" fmla="*/ 42203 h 618978"/>
              <a:gd name="connsiteX0" fmla="*/ 647113 w 647113"/>
              <a:gd name="connsiteY0" fmla="*/ 42203 h 646950"/>
              <a:gd name="connsiteX1" fmla="*/ 323557 w 647113"/>
              <a:gd name="connsiteY1" fmla="*/ 0 h 646950"/>
              <a:gd name="connsiteX2" fmla="*/ 70338 w 647113"/>
              <a:gd name="connsiteY2" fmla="*/ 84404 h 646950"/>
              <a:gd name="connsiteX3" fmla="*/ 0 w 647113"/>
              <a:gd name="connsiteY3" fmla="*/ 436099 h 646950"/>
              <a:gd name="connsiteX4" fmla="*/ 203853 w 647113"/>
              <a:gd name="connsiteY4" fmla="*/ 481068 h 646950"/>
              <a:gd name="connsiteX5" fmla="*/ 464234 w 647113"/>
              <a:gd name="connsiteY5" fmla="*/ 548640 h 646950"/>
              <a:gd name="connsiteX6" fmla="*/ 604910 w 647113"/>
              <a:gd name="connsiteY6" fmla="*/ 618978 h 646950"/>
              <a:gd name="connsiteX7" fmla="*/ 647113 w 647113"/>
              <a:gd name="connsiteY7" fmla="*/ 42203 h 646950"/>
              <a:gd name="connsiteX0" fmla="*/ 647113 w 647113"/>
              <a:gd name="connsiteY0" fmla="*/ 42203 h 646950"/>
              <a:gd name="connsiteX1" fmla="*/ 323557 w 647113"/>
              <a:gd name="connsiteY1" fmla="*/ 0 h 646950"/>
              <a:gd name="connsiteX2" fmla="*/ 70338 w 647113"/>
              <a:gd name="connsiteY2" fmla="*/ 84404 h 646950"/>
              <a:gd name="connsiteX3" fmla="*/ 0 w 647113"/>
              <a:gd name="connsiteY3" fmla="*/ 436099 h 646950"/>
              <a:gd name="connsiteX4" fmla="*/ 203853 w 647113"/>
              <a:gd name="connsiteY4" fmla="*/ 481068 h 646950"/>
              <a:gd name="connsiteX5" fmla="*/ 464234 w 647113"/>
              <a:gd name="connsiteY5" fmla="*/ 548640 h 646950"/>
              <a:gd name="connsiteX6" fmla="*/ 604910 w 647113"/>
              <a:gd name="connsiteY6" fmla="*/ 618978 h 646950"/>
              <a:gd name="connsiteX7" fmla="*/ 647113 w 647113"/>
              <a:gd name="connsiteY7" fmla="*/ 42203 h 646950"/>
              <a:gd name="connsiteX0" fmla="*/ 655330 w 655330"/>
              <a:gd name="connsiteY0" fmla="*/ 42203 h 692083"/>
              <a:gd name="connsiteX1" fmla="*/ 331774 w 655330"/>
              <a:gd name="connsiteY1" fmla="*/ 0 h 692083"/>
              <a:gd name="connsiteX2" fmla="*/ 78555 w 655330"/>
              <a:gd name="connsiteY2" fmla="*/ 84404 h 692083"/>
              <a:gd name="connsiteX3" fmla="*/ 8217 w 655330"/>
              <a:gd name="connsiteY3" fmla="*/ 436099 h 692083"/>
              <a:gd name="connsiteX4" fmla="*/ 282409 w 655330"/>
              <a:gd name="connsiteY4" fmla="*/ 692083 h 692083"/>
              <a:gd name="connsiteX5" fmla="*/ 472451 w 655330"/>
              <a:gd name="connsiteY5" fmla="*/ 548640 h 692083"/>
              <a:gd name="connsiteX6" fmla="*/ 613127 w 655330"/>
              <a:gd name="connsiteY6" fmla="*/ 618978 h 692083"/>
              <a:gd name="connsiteX7" fmla="*/ 655330 w 655330"/>
              <a:gd name="connsiteY7" fmla="*/ 42203 h 692083"/>
              <a:gd name="connsiteX0" fmla="*/ 647343 w 647343"/>
              <a:gd name="connsiteY0" fmla="*/ 42203 h 692083"/>
              <a:gd name="connsiteX1" fmla="*/ 323787 w 647343"/>
              <a:gd name="connsiteY1" fmla="*/ 0 h 692083"/>
              <a:gd name="connsiteX2" fmla="*/ 70568 w 647343"/>
              <a:gd name="connsiteY2" fmla="*/ 84404 h 692083"/>
              <a:gd name="connsiteX3" fmla="*/ 230 w 647343"/>
              <a:gd name="connsiteY3" fmla="*/ 436099 h 692083"/>
              <a:gd name="connsiteX4" fmla="*/ 57228 w 647343"/>
              <a:gd name="connsiteY4" fmla="*/ 524503 h 692083"/>
              <a:gd name="connsiteX5" fmla="*/ 274422 w 647343"/>
              <a:gd name="connsiteY5" fmla="*/ 692083 h 692083"/>
              <a:gd name="connsiteX6" fmla="*/ 464464 w 647343"/>
              <a:gd name="connsiteY6" fmla="*/ 548640 h 692083"/>
              <a:gd name="connsiteX7" fmla="*/ 605140 w 647343"/>
              <a:gd name="connsiteY7" fmla="*/ 618978 h 692083"/>
              <a:gd name="connsiteX8" fmla="*/ 647343 w 647343"/>
              <a:gd name="connsiteY8" fmla="*/ 42203 h 692083"/>
              <a:gd name="connsiteX0" fmla="*/ 647343 w 647343"/>
              <a:gd name="connsiteY0" fmla="*/ 42203 h 692083"/>
              <a:gd name="connsiteX1" fmla="*/ 323787 w 647343"/>
              <a:gd name="connsiteY1" fmla="*/ 0 h 692083"/>
              <a:gd name="connsiteX2" fmla="*/ 70568 w 647343"/>
              <a:gd name="connsiteY2" fmla="*/ 84404 h 692083"/>
              <a:gd name="connsiteX3" fmla="*/ 230 w 647343"/>
              <a:gd name="connsiteY3" fmla="*/ 436099 h 692083"/>
              <a:gd name="connsiteX4" fmla="*/ 57228 w 647343"/>
              <a:gd name="connsiteY4" fmla="*/ 524503 h 692083"/>
              <a:gd name="connsiteX5" fmla="*/ 274422 w 647343"/>
              <a:gd name="connsiteY5" fmla="*/ 692083 h 692083"/>
              <a:gd name="connsiteX6" fmla="*/ 464464 w 647343"/>
              <a:gd name="connsiteY6" fmla="*/ 548640 h 692083"/>
              <a:gd name="connsiteX7" fmla="*/ 605140 w 647343"/>
              <a:gd name="connsiteY7" fmla="*/ 618978 h 692083"/>
              <a:gd name="connsiteX8" fmla="*/ 647343 w 647343"/>
              <a:gd name="connsiteY8" fmla="*/ 42203 h 692083"/>
              <a:gd name="connsiteX0" fmla="*/ 647343 w 647343"/>
              <a:gd name="connsiteY0" fmla="*/ 42203 h 692083"/>
              <a:gd name="connsiteX1" fmla="*/ 323787 w 647343"/>
              <a:gd name="connsiteY1" fmla="*/ 0 h 692083"/>
              <a:gd name="connsiteX2" fmla="*/ 70568 w 647343"/>
              <a:gd name="connsiteY2" fmla="*/ 84404 h 692083"/>
              <a:gd name="connsiteX3" fmla="*/ 230 w 647343"/>
              <a:gd name="connsiteY3" fmla="*/ 436099 h 692083"/>
              <a:gd name="connsiteX4" fmla="*/ 57228 w 647343"/>
              <a:gd name="connsiteY4" fmla="*/ 524503 h 692083"/>
              <a:gd name="connsiteX5" fmla="*/ 274422 w 647343"/>
              <a:gd name="connsiteY5" fmla="*/ 692083 h 692083"/>
              <a:gd name="connsiteX6" fmla="*/ 464464 w 647343"/>
              <a:gd name="connsiteY6" fmla="*/ 548640 h 692083"/>
              <a:gd name="connsiteX7" fmla="*/ 605140 w 647343"/>
              <a:gd name="connsiteY7" fmla="*/ 618978 h 692083"/>
              <a:gd name="connsiteX8" fmla="*/ 647343 w 647343"/>
              <a:gd name="connsiteY8" fmla="*/ 42203 h 692083"/>
              <a:gd name="connsiteX0" fmla="*/ 653100 w 653100"/>
              <a:gd name="connsiteY0" fmla="*/ 42203 h 692083"/>
              <a:gd name="connsiteX1" fmla="*/ 329544 w 653100"/>
              <a:gd name="connsiteY1" fmla="*/ 0 h 692083"/>
              <a:gd name="connsiteX2" fmla="*/ 76325 w 653100"/>
              <a:gd name="connsiteY2" fmla="*/ 84404 h 692083"/>
              <a:gd name="connsiteX3" fmla="*/ 5987 w 653100"/>
              <a:gd name="connsiteY3" fmla="*/ 436099 h 692083"/>
              <a:gd name="connsiteX4" fmla="*/ 34850 w 653100"/>
              <a:gd name="connsiteY4" fmla="*/ 524503 h 692083"/>
              <a:gd name="connsiteX5" fmla="*/ 280179 w 653100"/>
              <a:gd name="connsiteY5" fmla="*/ 692083 h 692083"/>
              <a:gd name="connsiteX6" fmla="*/ 470221 w 653100"/>
              <a:gd name="connsiteY6" fmla="*/ 548640 h 692083"/>
              <a:gd name="connsiteX7" fmla="*/ 610897 w 653100"/>
              <a:gd name="connsiteY7" fmla="*/ 618978 h 692083"/>
              <a:gd name="connsiteX8" fmla="*/ 653100 w 653100"/>
              <a:gd name="connsiteY8" fmla="*/ 42203 h 692083"/>
              <a:gd name="connsiteX0" fmla="*/ 655330 w 655330"/>
              <a:gd name="connsiteY0" fmla="*/ 42203 h 692083"/>
              <a:gd name="connsiteX1" fmla="*/ 331774 w 655330"/>
              <a:gd name="connsiteY1" fmla="*/ 0 h 692083"/>
              <a:gd name="connsiteX2" fmla="*/ 78555 w 655330"/>
              <a:gd name="connsiteY2" fmla="*/ 84404 h 692083"/>
              <a:gd name="connsiteX3" fmla="*/ 8217 w 655330"/>
              <a:gd name="connsiteY3" fmla="*/ 436099 h 692083"/>
              <a:gd name="connsiteX4" fmla="*/ 282409 w 655330"/>
              <a:gd name="connsiteY4" fmla="*/ 692083 h 692083"/>
              <a:gd name="connsiteX5" fmla="*/ 472451 w 655330"/>
              <a:gd name="connsiteY5" fmla="*/ 548640 h 692083"/>
              <a:gd name="connsiteX6" fmla="*/ 613127 w 655330"/>
              <a:gd name="connsiteY6" fmla="*/ 618978 h 692083"/>
              <a:gd name="connsiteX7" fmla="*/ 655330 w 655330"/>
              <a:gd name="connsiteY7" fmla="*/ 42203 h 692083"/>
              <a:gd name="connsiteX0" fmla="*/ 655330 w 655330"/>
              <a:gd name="connsiteY0" fmla="*/ 42203 h 692083"/>
              <a:gd name="connsiteX1" fmla="*/ 331774 w 655330"/>
              <a:gd name="connsiteY1" fmla="*/ 0 h 692083"/>
              <a:gd name="connsiteX2" fmla="*/ 78555 w 655330"/>
              <a:gd name="connsiteY2" fmla="*/ 84404 h 692083"/>
              <a:gd name="connsiteX3" fmla="*/ 8217 w 655330"/>
              <a:gd name="connsiteY3" fmla="*/ 436099 h 692083"/>
              <a:gd name="connsiteX4" fmla="*/ 282409 w 655330"/>
              <a:gd name="connsiteY4" fmla="*/ 692083 h 692083"/>
              <a:gd name="connsiteX5" fmla="*/ 472451 w 655330"/>
              <a:gd name="connsiteY5" fmla="*/ 548640 h 692083"/>
              <a:gd name="connsiteX6" fmla="*/ 613127 w 655330"/>
              <a:gd name="connsiteY6" fmla="*/ 618978 h 692083"/>
              <a:gd name="connsiteX7" fmla="*/ 655330 w 655330"/>
              <a:gd name="connsiteY7" fmla="*/ 42203 h 692083"/>
              <a:gd name="connsiteX0" fmla="*/ 670003 w 670003"/>
              <a:gd name="connsiteY0" fmla="*/ 42203 h 692083"/>
              <a:gd name="connsiteX1" fmla="*/ 346447 w 670003"/>
              <a:gd name="connsiteY1" fmla="*/ 0 h 692083"/>
              <a:gd name="connsiteX2" fmla="*/ 93228 w 670003"/>
              <a:gd name="connsiteY2" fmla="*/ 84404 h 692083"/>
              <a:gd name="connsiteX3" fmla="*/ 23617 w 670003"/>
              <a:gd name="connsiteY3" fmla="*/ 271285 h 692083"/>
              <a:gd name="connsiteX4" fmla="*/ 22890 w 670003"/>
              <a:gd name="connsiteY4" fmla="*/ 436099 h 692083"/>
              <a:gd name="connsiteX5" fmla="*/ 297082 w 670003"/>
              <a:gd name="connsiteY5" fmla="*/ 692083 h 692083"/>
              <a:gd name="connsiteX6" fmla="*/ 487124 w 670003"/>
              <a:gd name="connsiteY6" fmla="*/ 548640 h 692083"/>
              <a:gd name="connsiteX7" fmla="*/ 627800 w 670003"/>
              <a:gd name="connsiteY7" fmla="*/ 618978 h 692083"/>
              <a:gd name="connsiteX8" fmla="*/ 670003 w 670003"/>
              <a:gd name="connsiteY8" fmla="*/ 42203 h 692083"/>
              <a:gd name="connsiteX0" fmla="*/ 670003 w 670003"/>
              <a:gd name="connsiteY0" fmla="*/ 42203 h 692083"/>
              <a:gd name="connsiteX1" fmla="*/ 346447 w 670003"/>
              <a:gd name="connsiteY1" fmla="*/ 0 h 692083"/>
              <a:gd name="connsiteX2" fmla="*/ 93228 w 670003"/>
              <a:gd name="connsiteY2" fmla="*/ 84404 h 692083"/>
              <a:gd name="connsiteX3" fmla="*/ 23617 w 670003"/>
              <a:gd name="connsiteY3" fmla="*/ 271285 h 692083"/>
              <a:gd name="connsiteX4" fmla="*/ 22890 w 670003"/>
              <a:gd name="connsiteY4" fmla="*/ 436099 h 692083"/>
              <a:gd name="connsiteX5" fmla="*/ 297082 w 670003"/>
              <a:gd name="connsiteY5" fmla="*/ 692083 h 692083"/>
              <a:gd name="connsiteX6" fmla="*/ 487124 w 670003"/>
              <a:gd name="connsiteY6" fmla="*/ 548640 h 692083"/>
              <a:gd name="connsiteX7" fmla="*/ 627800 w 670003"/>
              <a:gd name="connsiteY7" fmla="*/ 618978 h 692083"/>
              <a:gd name="connsiteX8" fmla="*/ 670003 w 670003"/>
              <a:gd name="connsiteY8" fmla="*/ 42203 h 692083"/>
              <a:gd name="connsiteX0" fmla="*/ 658155 w 658155"/>
              <a:gd name="connsiteY0" fmla="*/ 42203 h 692083"/>
              <a:gd name="connsiteX1" fmla="*/ 334599 w 658155"/>
              <a:gd name="connsiteY1" fmla="*/ 0 h 692083"/>
              <a:gd name="connsiteX2" fmla="*/ 81380 w 658155"/>
              <a:gd name="connsiteY2" fmla="*/ 84404 h 692083"/>
              <a:gd name="connsiteX3" fmla="*/ 11042 w 658155"/>
              <a:gd name="connsiteY3" fmla="*/ 436099 h 692083"/>
              <a:gd name="connsiteX4" fmla="*/ 285234 w 658155"/>
              <a:gd name="connsiteY4" fmla="*/ 692083 h 692083"/>
              <a:gd name="connsiteX5" fmla="*/ 475276 w 658155"/>
              <a:gd name="connsiteY5" fmla="*/ 548640 h 692083"/>
              <a:gd name="connsiteX6" fmla="*/ 615952 w 658155"/>
              <a:gd name="connsiteY6" fmla="*/ 618978 h 692083"/>
              <a:gd name="connsiteX7" fmla="*/ 658155 w 658155"/>
              <a:gd name="connsiteY7" fmla="*/ 42203 h 692083"/>
              <a:gd name="connsiteX0" fmla="*/ 684481 w 684481"/>
              <a:gd name="connsiteY0" fmla="*/ 42203 h 692083"/>
              <a:gd name="connsiteX1" fmla="*/ 360925 w 684481"/>
              <a:gd name="connsiteY1" fmla="*/ 0 h 692083"/>
              <a:gd name="connsiteX2" fmla="*/ 107706 w 684481"/>
              <a:gd name="connsiteY2" fmla="*/ 84404 h 692083"/>
              <a:gd name="connsiteX3" fmla="*/ 9961 w 684481"/>
              <a:gd name="connsiteY3" fmla="*/ 299420 h 692083"/>
              <a:gd name="connsiteX4" fmla="*/ 37368 w 684481"/>
              <a:gd name="connsiteY4" fmla="*/ 436099 h 692083"/>
              <a:gd name="connsiteX5" fmla="*/ 311560 w 684481"/>
              <a:gd name="connsiteY5" fmla="*/ 692083 h 692083"/>
              <a:gd name="connsiteX6" fmla="*/ 501602 w 684481"/>
              <a:gd name="connsiteY6" fmla="*/ 548640 h 692083"/>
              <a:gd name="connsiteX7" fmla="*/ 642278 w 684481"/>
              <a:gd name="connsiteY7" fmla="*/ 618978 h 692083"/>
              <a:gd name="connsiteX8" fmla="*/ 684481 w 684481"/>
              <a:gd name="connsiteY8" fmla="*/ 42203 h 692083"/>
              <a:gd name="connsiteX0" fmla="*/ 684481 w 684481"/>
              <a:gd name="connsiteY0" fmla="*/ 42203 h 692083"/>
              <a:gd name="connsiteX1" fmla="*/ 360925 w 684481"/>
              <a:gd name="connsiteY1" fmla="*/ 0 h 692083"/>
              <a:gd name="connsiteX2" fmla="*/ 107706 w 684481"/>
              <a:gd name="connsiteY2" fmla="*/ 84404 h 692083"/>
              <a:gd name="connsiteX3" fmla="*/ 9961 w 684481"/>
              <a:gd name="connsiteY3" fmla="*/ 299420 h 692083"/>
              <a:gd name="connsiteX4" fmla="*/ 37368 w 684481"/>
              <a:gd name="connsiteY4" fmla="*/ 436099 h 692083"/>
              <a:gd name="connsiteX5" fmla="*/ 311560 w 684481"/>
              <a:gd name="connsiteY5" fmla="*/ 692083 h 692083"/>
              <a:gd name="connsiteX6" fmla="*/ 501602 w 684481"/>
              <a:gd name="connsiteY6" fmla="*/ 548640 h 692083"/>
              <a:gd name="connsiteX7" fmla="*/ 642278 w 684481"/>
              <a:gd name="connsiteY7" fmla="*/ 618978 h 692083"/>
              <a:gd name="connsiteX8" fmla="*/ 684481 w 684481"/>
              <a:gd name="connsiteY8" fmla="*/ 42203 h 692083"/>
              <a:gd name="connsiteX0" fmla="*/ 658155 w 658155"/>
              <a:gd name="connsiteY0" fmla="*/ 42203 h 692083"/>
              <a:gd name="connsiteX1" fmla="*/ 334599 w 658155"/>
              <a:gd name="connsiteY1" fmla="*/ 0 h 692083"/>
              <a:gd name="connsiteX2" fmla="*/ 81380 w 658155"/>
              <a:gd name="connsiteY2" fmla="*/ 84404 h 692083"/>
              <a:gd name="connsiteX3" fmla="*/ 11042 w 658155"/>
              <a:gd name="connsiteY3" fmla="*/ 436099 h 692083"/>
              <a:gd name="connsiteX4" fmla="*/ 285234 w 658155"/>
              <a:gd name="connsiteY4" fmla="*/ 692083 h 692083"/>
              <a:gd name="connsiteX5" fmla="*/ 475276 w 658155"/>
              <a:gd name="connsiteY5" fmla="*/ 548640 h 692083"/>
              <a:gd name="connsiteX6" fmla="*/ 615952 w 658155"/>
              <a:gd name="connsiteY6" fmla="*/ 618978 h 692083"/>
              <a:gd name="connsiteX7" fmla="*/ 658155 w 658155"/>
              <a:gd name="connsiteY7" fmla="*/ 42203 h 692083"/>
              <a:gd name="connsiteX0" fmla="*/ 658155 w 658155"/>
              <a:gd name="connsiteY0" fmla="*/ 42203 h 692083"/>
              <a:gd name="connsiteX1" fmla="*/ 334599 w 658155"/>
              <a:gd name="connsiteY1" fmla="*/ 0 h 692083"/>
              <a:gd name="connsiteX2" fmla="*/ 81380 w 658155"/>
              <a:gd name="connsiteY2" fmla="*/ 84404 h 692083"/>
              <a:gd name="connsiteX3" fmla="*/ 11042 w 658155"/>
              <a:gd name="connsiteY3" fmla="*/ 436099 h 692083"/>
              <a:gd name="connsiteX4" fmla="*/ 285234 w 658155"/>
              <a:gd name="connsiteY4" fmla="*/ 692083 h 692083"/>
              <a:gd name="connsiteX5" fmla="*/ 475276 w 658155"/>
              <a:gd name="connsiteY5" fmla="*/ 548640 h 692083"/>
              <a:gd name="connsiteX6" fmla="*/ 615952 w 658155"/>
              <a:gd name="connsiteY6" fmla="*/ 618978 h 692083"/>
              <a:gd name="connsiteX7" fmla="*/ 658155 w 658155"/>
              <a:gd name="connsiteY7" fmla="*/ 42203 h 692083"/>
              <a:gd name="connsiteX0" fmla="*/ 647113 w 647113"/>
              <a:gd name="connsiteY0" fmla="*/ 42203 h 692083"/>
              <a:gd name="connsiteX1" fmla="*/ 323557 w 647113"/>
              <a:gd name="connsiteY1" fmla="*/ 0 h 692083"/>
              <a:gd name="connsiteX2" fmla="*/ 70338 w 647113"/>
              <a:gd name="connsiteY2" fmla="*/ 84404 h 692083"/>
              <a:gd name="connsiteX3" fmla="*/ 0 w 647113"/>
              <a:gd name="connsiteY3" fmla="*/ 436099 h 692083"/>
              <a:gd name="connsiteX4" fmla="*/ 274192 w 647113"/>
              <a:gd name="connsiteY4" fmla="*/ 692083 h 692083"/>
              <a:gd name="connsiteX5" fmla="*/ 464234 w 647113"/>
              <a:gd name="connsiteY5" fmla="*/ 548640 h 692083"/>
              <a:gd name="connsiteX6" fmla="*/ 604910 w 647113"/>
              <a:gd name="connsiteY6" fmla="*/ 618978 h 692083"/>
              <a:gd name="connsiteX7" fmla="*/ 647113 w 647113"/>
              <a:gd name="connsiteY7" fmla="*/ 42203 h 692083"/>
              <a:gd name="connsiteX0" fmla="*/ 703384 w 703384"/>
              <a:gd name="connsiteY0" fmla="*/ 506437 h 692083"/>
              <a:gd name="connsiteX1" fmla="*/ 323557 w 703384"/>
              <a:gd name="connsiteY1" fmla="*/ 0 h 692083"/>
              <a:gd name="connsiteX2" fmla="*/ 70338 w 703384"/>
              <a:gd name="connsiteY2" fmla="*/ 84404 h 692083"/>
              <a:gd name="connsiteX3" fmla="*/ 0 w 703384"/>
              <a:gd name="connsiteY3" fmla="*/ 436099 h 692083"/>
              <a:gd name="connsiteX4" fmla="*/ 274192 w 703384"/>
              <a:gd name="connsiteY4" fmla="*/ 692083 h 692083"/>
              <a:gd name="connsiteX5" fmla="*/ 464234 w 703384"/>
              <a:gd name="connsiteY5" fmla="*/ 548640 h 692083"/>
              <a:gd name="connsiteX6" fmla="*/ 604910 w 703384"/>
              <a:gd name="connsiteY6" fmla="*/ 618978 h 692083"/>
              <a:gd name="connsiteX7" fmla="*/ 703384 w 703384"/>
              <a:gd name="connsiteY7" fmla="*/ 506437 h 692083"/>
              <a:gd name="connsiteX0" fmla="*/ 703384 w 703384"/>
              <a:gd name="connsiteY0" fmla="*/ 422033 h 607679"/>
              <a:gd name="connsiteX1" fmla="*/ 520505 w 703384"/>
              <a:gd name="connsiteY1" fmla="*/ 225085 h 607679"/>
              <a:gd name="connsiteX2" fmla="*/ 70338 w 703384"/>
              <a:gd name="connsiteY2" fmla="*/ 0 h 607679"/>
              <a:gd name="connsiteX3" fmla="*/ 0 w 703384"/>
              <a:gd name="connsiteY3" fmla="*/ 351695 h 607679"/>
              <a:gd name="connsiteX4" fmla="*/ 274192 w 703384"/>
              <a:gd name="connsiteY4" fmla="*/ 607679 h 607679"/>
              <a:gd name="connsiteX5" fmla="*/ 464234 w 703384"/>
              <a:gd name="connsiteY5" fmla="*/ 464236 h 607679"/>
              <a:gd name="connsiteX6" fmla="*/ 604910 w 703384"/>
              <a:gd name="connsiteY6" fmla="*/ 534574 h 607679"/>
              <a:gd name="connsiteX7" fmla="*/ 703384 w 703384"/>
              <a:gd name="connsiteY7" fmla="*/ 422033 h 607679"/>
              <a:gd name="connsiteX0" fmla="*/ 703993 w 703993"/>
              <a:gd name="connsiteY0" fmla="*/ 196948 h 382594"/>
              <a:gd name="connsiteX1" fmla="*/ 521114 w 703993"/>
              <a:gd name="connsiteY1" fmla="*/ 0 h 382594"/>
              <a:gd name="connsiteX2" fmla="*/ 352301 w 703993"/>
              <a:gd name="connsiteY2" fmla="*/ 42201 h 382594"/>
              <a:gd name="connsiteX3" fmla="*/ 609 w 703993"/>
              <a:gd name="connsiteY3" fmla="*/ 126610 h 382594"/>
              <a:gd name="connsiteX4" fmla="*/ 274801 w 703993"/>
              <a:gd name="connsiteY4" fmla="*/ 382594 h 382594"/>
              <a:gd name="connsiteX5" fmla="*/ 464843 w 703993"/>
              <a:gd name="connsiteY5" fmla="*/ 239151 h 382594"/>
              <a:gd name="connsiteX6" fmla="*/ 605519 w 703993"/>
              <a:gd name="connsiteY6" fmla="*/ 309489 h 382594"/>
              <a:gd name="connsiteX7" fmla="*/ 703993 w 703993"/>
              <a:gd name="connsiteY7" fmla="*/ 196948 h 382594"/>
              <a:gd name="connsiteX0" fmla="*/ 470837 w 470837"/>
              <a:gd name="connsiteY0" fmla="*/ 196948 h 382594"/>
              <a:gd name="connsiteX1" fmla="*/ 287958 w 470837"/>
              <a:gd name="connsiteY1" fmla="*/ 0 h 382594"/>
              <a:gd name="connsiteX2" fmla="*/ 119145 w 470837"/>
              <a:gd name="connsiteY2" fmla="*/ 42201 h 382594"/>
              <a:gd name="connsiteX3" fmla="*/ 48807 w 470837"/>
              <a:gd name="connsiteY3" fmla="*/ 239152 h 382594"/>
              <a:gd name="connsiteX4" fmla="*/ 41645 w 470837"/>
              <a:gd name="connsiteY4" fmla="*/ 382594 h 382594"/>
              <a:gd name="connsiteX5" fmla="*/ 231687 w 470837"/>
              <a:gd name="connsiteY5" fmla="*/ 239151 h 382594"/>
              <a:gd name="connsiteX6" fmla="*/ 372363 w 470837"/>
              <a:gd name="connsiteY6" fmla="*/ 309489 h 382594"/>
              <a:gd name="connsiteX7" fmla="*/ 470837 w 470837"/>
              <a:gd name="connsiteY7" fmla="*/ 196948 h 382594"/>
              <a:gd name="connsiteX0" fmla="*/ 470837 w 470837"/>
              <a:gd name="connsiteY0" fmla="*/ 196948 h 382594"/>
              <a:gd name="connsiteX1" fmla="*/ 273890 w 470837"/>
              <a:gd name="connsiteY1" fmla="*/ 0 h 382594"/>
              <a:gd name="connsiteX2" fmla="*/ 119145 w 470837"/>
              <a:gd name="connsiteY2" fmla="*/ 42201 h 382594"/>
              <a:gd name="connsiteX3" fmla="*/ 48807 w 470837"/>
              <a:gd name="connsiteY3" fmla="*/ 239152 h 382594"/>
              <a:gd name="connsiteX4" fmla="*/ 41645 w 470837"/>
              <a:gd name="connsiteY4" fmla="*/ 382594 h 382594"/>
              <a:gd name="connsiteX5" fmla="*/ 231687 w 470837"/>
              <a:gd name="connsiteY5" fmla="*/ 239151 h 382594"/>
              <a:gd name="connsiteX6" fmla="*/ 372363 w 470837"/>
              <a:gd name="connsiteY6" fmla="*/ 309489 h 382594"/>
              <a:gd name="connsiteX7" fmla="*/ 470837 w 470837"/>
              <a:gd name="connsiteY7" fmla="*/ 196948 h 382594"/>
              <a:gd name="connsiteX0" fmla="*/ 470837 w 470837"/>
              <a:gd name="connsiteY0" fmla="*/ 154747 h 340393"/>
              <a:gd name="connsiteX1" fmla="*/ 119145 w 470837"/>
              <a:gd name="connsiteY1" fmla="*/ 0 h 340393"/>
              <a:gd name="connsiteX2" fmla="*/ 48807 w 470837"/>
              <a:gd name="connsiteY2" fmla="*/ 196951 h 340393"/>
              <a:gd name="connsiteX3" fmla="*/ 41645 w 470837"/>
              <a:gd name="connsiteY3" fmla="*/ 340393 h 340393"/>
              <a:gd name="connsiteX4" fmla="*/ 231687 w 470837"/>
              <a:gd name="connsiteY4" fmla="*/ 196950 h 340393"/>
              <a:gd name="connsiteX5" fmla="*/ 372363 w 470837"/>
              <a:gd name="connsiteY5" fmla="*/ 267288 h 340393"/>
              <a:gd name="connsiteX6" fmla="*/ 470837 w 470837"/>
              <a:gd name="connsiteY6" fmla="*/ 154747 h 340393"/>
              <a:gd name="connsiteX0" fmla="*/ 470837 w 470837"/>
              <a:gd name="connsiteY0" fmla="*/ 154747 h 340393"/>
              <a:gd name="connsiteX1" fmla="*/ 119145 w 470837"/>
              <a:gd name="connsiteY1" fmla="*/ 0 h 340393"/>
              <a:gd name="connsiteX2" fmla="*/ 48807 w 470837"/>
              <a:gd name="connsiteY2" fmla="*/ 196951 h 340393"/>
              <a:gd name="connsiteX3" fmla="*/ 41645 w 470837"/>
              <a:gd name="connsiteY3" fmla="*/ 340393 h 340393"/>
              <a:gd name="connsiteX4" fmla="*/ 231687 w 470837"/>
              <a:gd name="connsiteY4" fmla="*/ 196950 h 340393"/>
              <a:gd name="connsiteX5" fmla="*/ 372363 w 470837"/>
              <a:gd name="connsiteY5" fmla="*/ 267288 h 340393"/>
              <a:gd name="connsiteX6" fmla="*/ 470837 w 470837"/>
              <a:gd name="connsiteY6" fmla="*/ 154747 h 340393"/>
              <a:gd name="connsiteX0" fmla="*/ 470837 w 470837"/>
              <a:gd name="connsiteY0" fmla="*/ 70341 h 255987"/>
              <a:gd name="connsiteX1" fmla="*/ 119145 w 470837"/>
              <a:gd name="connsiteY1" fmla="*/ 0 h 255987"/>
              <a:gd name="connsiteX2" fmla="*/ 48807 w 470837"/>
              <a:gd name="connsiteY2" fmla="*/ 112545 h 255987"/>
              <a:gd name="connsiteX3" fmla="*/ 41645 w 470837"/>
              <a:gd name="connsiteY3" fmla="*/ 255987 h 255987"/>
              <a:gd name="connsiteX4" fmla="*/ 231687 w 470837"/>
              <a:gd name="connsiteY4" fmla="*/ 112544 h 255987"/>
              <a:gd name="connsiteX5" fmla="*/ 372363 w 470837"/>
              <a:gd name="connsiteY5" fmla="*/ 182882 h 255987"/>
              <a:gd name="connsiteX6" fmla="*/ 470837 w 470837"/>
              <a:gd name="connsiteY6" fmla="*/ 70341 h 255987"/>
              <a:gd name="connsiteX0" fmla="*/ 426666 w 426666"/>
              <a:gd name="connsiteY0" fmla="*/ 70341 h 227852"/>
              <a:gd name="connsiteX1" fmla="*/ 74974 w 426666"/>
              <a:gd name="connsiteY1" fmla="*/ 0 h 227852"/>
              <a:gd name="connsiteX2" fmla="*/ 4636 w 426666"/>
              <a:gd name="connsiteY2" fmla="*/ 112545 h 227852"/>
              <a:gd name="connsiteX3" fmla="*/ 67813 w 426666"/>
              <a:gd name="connsiteY3" fmla="*/ 227852 h 227852"/>
              <a:gd name="connsiteX4" fmla="*/ 187516 w 426666"/>
              <a:gd name="connsiteY4" fmla="*/ 112544 h 227852"/>
              <a:gd name="connsiteX5" fmla="*/ 328192 w 426666"/>
              <a:gd name="connsiteY5" fmla="*/ 182882 h 227852"/>
              <a:gd name="connsiteX6" fmla="*/ 426666 w 426666"/>
              <a:gd name="connsiteY6" fmla="*/ 70341 h 227852"/>
              <a:gd name="connsiteX0" fmla="*/ 328193 w 336105"/>
              <a:gd name="connsiteY0" fmla="*/ 42205 h 227852"/>
              <a:gd name="connsiteX1" fmla="*/ 74974 w 336105"/>
              <a:gd name="connsiteY1" fmla="*/ 0 h 227852"/>
              <a:gd name="connsiteX2" fmla="*/ 4636 w 336105"/>
              <a:gd name="connsiteY2" fmla="*/ 112545 h 227852"/>
              <a:gd name="connsiteX3" fmla="*/ 67813 w 336105"/>
              <a:gd name="connsiteY3" fmla="*/ 227852 h 227852"/>
              <a:gd name="connsiteX4" fmla="*/ 187516 w 336105"/>
              <a:gd name="connsiteY4" fmla="*/ 112544 h 227852"/>
              <a:gd name="connsiteX5" fmla="*/ 328192 w 336105"/>
              <a:gd name="connsiteY5" fmla="*/ 182882 h 227852"/>
              <a:gd name="connsiteX6" fmla="*/ 328193 w 336105"/>
              <a:gd name="connsiteY6" fmla="*/ 42205 h 227852"/>
              <a:gd name="connsiteX0" fmla="*/ 328193 w 328193"/>
              <a:gd name="connsiteY0" fmla="*/ 42205 h 227852"/>
              <a:gd name="connsiteX1" fmla="*/ 74974 w 328193"/>
              <a:gd name="connsiteY1" fmla="*/ 0 h 227852"/>
              <a:gd name="connsiteX2" fmla="*/ 4636 w 328193"/>
              <a:gd name="connsiteY2" fmla="*/ 112545 h 227852"/>
              <a:gd name="connsiteX3" fmla="*/ 67813 w 328193"/>
              <a:gd name="connsiteY3" fmla="*/ 227852 h 227852"/>
              <a:gd name="connsiteX4" fmla="*/ 187516 w 328193"/>
              <a:gd name="connsiteY4" fmla="*/ 112544 h 227852"/>
              <a:gd name="connsiteX5" fmla="*/ 271922 w 328193"/>
              <a:gd name="connsiteY5" fmla="*/ 182882 h 227852"/>
              <a:gd name="connsiteX6" fmla="*/ 328193 w 328193"/>
              <a:gd name="connsiteY6" fmla="*/ 42205 h 227852"/>
              <a:gd name="connsiteX0" fmla="*/ 328193 w 328193"/>
              <a:gd name="connsiteY0" fmla="*/ 42205 h 227852"/>
              <a:gd name="connsiteX1" fmla="*/ 74974 w 328193"/>
              <a:gd name="connsiteY1" fmla="*/ 0 h 227852"/>
              <a:gd name="connsiteX2" fmla="*/ 4636 w 328193"/>
              <a:gd name="connsiteY2" fmla="*/ 112545 h 227852"/>
              <a:gd name="connsiteX3" fmla="*/ 67813 w 328193"/>
              <a:gd name="connsiteY3" fmla="*/ 227852 h 227852"/>
              <a:gd name="connsiteX4" fmla="*/ 173449 w 328193"/>
              <a:gd name="connsiteY4" fmla="*/ 154747 h 227852"/>
              <a:gd name="connsiteX5" fmla="*/ 271922 w 328193"/>
              <a:gd name="connsiteY5" fmla="*/ 182882 h 227852"/>
              <a:gd name="connsiteX6" fmla="*/ 328193 w 328193"/>
              <a:gd name="connsiteY6" fmla="*/ 42205 h 227852"/>
              <a:gd name="connsiteX0" fmla="*/ 328193 w 328193"/>
              <a:gd name="connsiteY0" fmla="*/ 42205 h 227852"/>
              <a:gd name="connsiteX1" fmla="*/ 74974 w 328193"/>
              <a:gd name="connsiteY1" fmla="*/ 0 h 227852"/>
              <a:gd name="connsiteX2" fmla="*/ 4636 w 328193"/>
              <a:gd name="connsiteY2" fmla="*/ 112545 h 227852"/>
              <a:gd name="connsiteX3" fmla="*/ 67813 w 328193"/>
              <a:gd name="connsiteY3" fmla="*/ 227852 h 227852"/>
              <a:gd name="connsiteX4" fmla="*/ 173449 w 328193"/>
              <a:gd name="connsiteY4" fmla="*/ 154747 h 227852"/>
              <a:gd name="connsiteX5" fmla="*/ 271922 w 328193"/>
              <a:gd name="connsiteY5" fmla="*/ 182882 h 227852"/>
              <a:gd name="connsiteX6" fmla="*/ 328193 w 328193"/>
              <a:gd name="connsiteY6" fmla="*/ 42205 h 227852"/>
              <a:gd name="connsiteX0" fmla="*/ 328193 w 328193"/>
              <a:gd name="connsiteY0" fmla="*/ 42205 h 227852"/>
              <a:gd name="connsiteX1" fmla="*/ 74974 w 328193"/>
              <a:gd name="connsiteY1" fmla="*/ 0 h 227852"/>
              <a:gd name="connsiteX2" fmla="*/ 4636 w 328193"/>
              <a:gd name="connsiteY2" fmla="*/ 112545 h 227852"/>
              <a:gd name="connsiteX3" fmla="*/ 67813 w 328193"/>
              <a:gd name="connsiteY3" fmla="*/ 227852 h 227852"/>
              <a:gd name="connsiteX4" fmla="*/ 173449 w 328193"/>
              <a:gd name="connsiteY4" fmla="*/ 154747 h 227852"/>
              <a:gd name="connsiteX5" fmla="*/ 271922 w 328193"/>
              <a:gd name="connsiteY5" fmla="*/ 182882 h 227852"/>
              <a:gd name="connsiteX6" fmla="*/ 328193 w 328193"/>
              <a:gd name="connsiteY6" fmla="*/ 42205 h 227852"/>
              <a:gd name="connsiteX0" fmla="*/ 279471 w 279471"/>
              <a:gd name="connsiteY0" fmla="*/ 42205 h 227852"/>
              <a:gd name="connsiteX1" fmla="*/ 26252 w 279471"/>
              <a:gd name="connsiteY1" fmla="*/ 0 h 227852"/>
              <a:gd name="connsiteX2" fmla="*/ 19091 w 279471"/>
              <a:gd name="connsiteY2" fmla="*/ 227852 h 227852"/>
              <a:gd name="connsiteX3" fmla="*/ 124727 w 279471"/>
              <a:gd name="connsiteY3" fmla="*/ 154747 h 227852"/>
              <a:gd name="connsiteX4" fmla="*/ 223200 w 279471"/>
              <a:gd name="connsiteY4" fmla="*/ 182882 h 227852"/>
              <a:gd name="connsiteX5" fmla="*/ 279471 w 279471"/>
              <a:gd name="connsiteY5" fmla="*/ 42205 h 227852"/>
              <a:gd name="connsiteX0" fmla="*/ 279471 w 279471"/>
              <a:gd name="connsiteY0" fmla="*/ 42205 h 227852"/>
              <a:gd name="connsiteX1" fmla="*/ 26252 w 279471"/>
              <a:gd name="connsiteY1" fmla="*/ 0 h 227852"/>
              <a:gd name="connsiteX2" fmla="*/ 19091 w 279471"/>
              <a:gd name="connsiteY2" fmla="*/ 227852 h 227852"/>
              <a:gd name="connsiteX3" fmla="*/ 124727 w 279471"/>
              <a:gd name="connsiteY3" fmla="*/ 154747 h 227852"/>
              <a:gd name="connsiteX4" fmla="*/ 223200 w 279471"/>
              <a:gd name="connsiteY4" fmla="*/ 182882 h 227852"/>
              <a:gd name="connsiteX5" fmla="*/ 279471 w 279471"/>
              <a:gd name="connsiteY5" fmla="*/ 42205 h 227852"/>
              <a:gd name="connsiteX0" fmla="*/ 279471 w 279471"/>
              <a:gd name="connsiteY0" fmla="*/ 42205 h 227852"/>
              <a:gd name="connsiteX1" fmla="*/ 26252 w 279471"/>
              <a:gd name="connsiteY1" fmla="*/ 0 h 227852"/>
              <a:gd name="connsiteX2" fmla="*/ 19091 w 279471"/>
              <a:gd name="connsiteY2" fmla="*/ 227852 h 227852"/>
              <a:gd name="connsiteX3" fmla="*/ 124727 w 279471"/>
              <a:gd name="connsiteY3" fmla="*/ 154747 h 227852"/>
              <a:gd name="connsiteX4" fmla="*/ 223200 w 279471"/>
              <a:gd name="connsiteY4" fmla="*/ 182882 h 227852"/>
              <a:gd name="connsiteX5" fmla="*/ 279471 w 279471"/>
              <a:gd name="connsiteY5" fmla="*/ 42205 h 227852"/>
              <a:gd name="connsiteX0" fmla="*/ 279471 w 279471"/>
              <a:gd name="connsiteY0" fmla="*/ 42205 h 227852"/>
              <a:gd name="connsiteX1" fmla="*/ 26252 w 279471"/>
              <a:gd name="connsiteY1" fmla="*/ 0 h 227852"/>
              <a:gd name="connsiteX2" fmla="*/ 19091 w 279471"/>
              <a:gd name="connsiteY2" fmla="*/ 227852 h 227852"/>
              <a:gd name="connsiteX3" fmla="*/ 124727 w 279471"/>
              <a:gd name="connsiteY3" fmla="*/ 154747 h 227852"/>
              <a:gd name="connsiteX4" fmla="*/ 223200 w 279471"/>
              <a:gd name="connsiteY4" fmla="*/ 182882 h 227852"/>
              <a:gd name="connsiteX5" fmla="*/ 279471 w 279471"/>
              <a:gd name="connsiteY5" fmla="*/ 42205 h 227852"/>
              <a:gd name="connsiteX0" fmla="*/ 279471 w 279471"/>
              <a:gd name="connsiteY0" fmla="*/ 42205 h 227852"/>
              <a:gd name="connsiteX1" fmla="*/ 26252 w 279471"/>
              <a:gd name="connsiteY1" fmla="*/ 0 h 227852"/>
              <a:gd name="connsiteX2" fmla="*/ 19091 w 279471"/>
              <a:gd name="connsiteY2" fmla="*/ 227852 h 227852"/>
              <a:gd name="connsiteX3" fmla="*/ 223200 w 279471"/>
              <a:gd name="connsiteY3" fmla="*/ 182882 h 227852"/>
              <a:gd name="connsiteX4" fmla="*/ 279471 w 279471"/>
              <a:gd name="connsiteY4" fmla="*/ 42205 h 227852"/>
              <a:gd name="connsiteX0" fmla="*/ 268360 w 268360"/>
              <a:gd name="connsiteY0" fmla="*/ 42205 h 194048"/>
              <a:gd name="connsiteX1" fmla="*/ 15141 w 268360"/>
              <a:gd name="connsiteY1" fmla="*/ 0 h 194048"/>
              <a:gd name="connsiteX2" fmla="*/ 50183 w 268360"/>
              <a:gd name="connsiteY2" fmla="*/ 185649 h 194048"/>
              <a:gd name="connsiteX3" fmla="*/ 212089 w 268360"/>
              <a:gd name="connsiteY3" fmla="*/ 182882 h 194048"/>
              <a:gd name="connsiteX4" fmla="*/ 268360 w 268360"/>
              <a:gd name="connsiteY4" fmla="*/ 42205 h 194048"/>
              <a:gd name="connsiteX0" fmla="*/ 230378 w 230378"/>
              <a:gd name="connsiteY0" fmla="*/ 0 h 151843"/>
              <a:gd name="connsiteX1" fmla="*/ 33429 w 230378"/>
              <a:gd name="connsiteY1" fmla="*/ 28133 h 151843"/>
              <a:gd name="connsiteX2" fmla="*/ 12201 w 230378"/>
              <a:gd name="connsiteY2" fmla="*/ 143444 h 151843"/>
              <a:gd name="connsiteX3" fmla="*/ 174107 w 230378"/>
              <a:gd name="connsiteY3" fmla="*/ 140677 h 151843"/>
              <a:gd name="connsiteX4" fmla="*/ 230378 w 230378"/>
              <a:gd name="connsiteY4" fmla="*/ 0 h 151843"/>
              <a:gd name="connsiteX0" fmla="*/ 145972 w 178839"/>
              <a:gd name="connsiteY0" fmla="*/ 14070 h 129153"/>
              <a:gd name="connsiteX1" fmla="*/ 33429 w 178839"/>
              <a:gd name="connsiteY1" fmla="*/ 0 h 129153"/>
              <a:gd name="connsiteX2" fmla="*/ 12201 w 178839"/>
              <a:gd name="connsiteY2" fmla="*/ 115311 h 129153"/>
              <a:gd name="connsiteX3" fmla="*/ 174107 w 178839"/>
              <a:gd name="connsiteY3" fmla="*/ 112544 h 129153"/>
              <a:gd name="connsiteX4" fmla="*/ 145972 w 178839"/>
              <a:gd name="connsiteY4" fmla="*/ 14070 h 129153"/>
              <a:gd name="connsiteX0" fmla="*/ 145972 w 174106"/>
              <a:gd name="connsiteY0" fmla="*/ 14070 h 120596"/>
              <a:gd name="connsiteX1" fmla="*/ 33429 w 174106"/>
              <a:gd name="connsiteY1" fmla="*/ 0 h 120596"/>
              <a:gd name="connsiteX2" fmla="*/ 12201 w 174106"/>
              <a:gd name="connsiteY2" fmla="*/ 115311 h 120596"/>
              <a:gd name="connsiteX3" fmla="*/ 174107 w 174106"/>
              <a:gd name="connsiteY3" fmla="*/ 112544 h 120596"/>
              <a:gd name="connsiteX4" fmla="*/ 145972 w 174106"/>
              <a:gd name="connsiteY4" fmla="*/ 14070 h 120596"/>
              <a:gd name="connsiteX0" fmla="*/ 145972 w 145972"/>
              <a:gd name="connsiteY0" fmla="*/ 14070 h 142409"/>
              <a:gd name="connsiteX1" fmla="*/ 33429 w 145972"/>
              <a:gd name="connsiteY1" fmla="*/ 0 h 142409"/>
              <a:gd name="connsiteX2" fmla="*/ 12201 w 145972"/>
              <a:gd name="connsiteY2" fmla="*/ 115311 h 142409"/>
              <a:gd name="connsiteX3" fmla="*/ 127027 w 145972"/>
              <a:gd name="connsiteY3" fmla="*/ 138316 h 142409"/>
              <a:gd name="connsiteX4" fmla="*/ 145972 w 145972"/>
              <a:gd name="connsiteY4" fmla="*/ 14070 h 142409"/>
              <a:gd name="connsiteX0" fmla="*/ 145972 w 145972"/>
              <a:gd name="connsiteY0" fmla="*/ 14070 h 124450"/>
              <a:gd name="connsiteX1" fmla="*/ 33429 w 145972"/>
              <a:gd name="connsiteY1" fmla="*/ 0 h 124450"/>
              <a:gd name="connsiteX2" fmla="*/ 12201 w 145972"/>
              <a:gd name="connsiteY2" fmla="*/ 115311 h 124450"/>
              <a:gd name="connsiteX3" fmla="*/ 144682 w 145972"/>
              <a:gd name="connsiteY3" fmla="*/ 117699 h 124450"/>
              <a:gd name="connsiteX4" fmla="*/ 145972 w 145972"/>
              <a:gd name="connsiteY4" fmla="*/ 14070 h 124450"/>
              <a:gd name="connsiteX0" fmla="*/ 149305 w 149305"/>
              <a:gd name="connsiteY0" fmla="*/ 14070 h 124450"/>
              <a:gd name="connsiteX1" fmla="*/ 36762 w 149305"/>
              <a:gd name="connsiteY1" fmla="*/ 0 h 124450"/>
              <a:gd name="connsiteX2" fmla="*/ 5001 w 149305"/>
              <a:gd name="connsiteY2" fmla="*/ 59592 h 124450"/>
              <a:gd name="connsiteX3" fmla="*/ 15534 w 149305"/>
              <a:gd name="connsiteY3" fmla="*/ 115311 h 124450"/>
              <a:gd name="connsiteX4" fmla="*/ 148015 w 149305"/>
              <a:gd name="connsiteY4" fmla="*/ 117699 h 124450"/>
              <a:gd name="connsiteX5" fmla="*/ 149305 w 149305"/>
              <a:gd name="connsiteY5" fmla="*/ 14070 h 124450"/>
              <a:gd name="connsiteX0" fmla="*/ 149305 w 149305"/>
              <a:gd name="connsiteY0" fmla="*/ 14070 h 124450"/>
              <a:gd name="connsiteX1" fmla="*/ 36762 w 149305"/>
              <a:gd name="connsiteY1" fmla="*/ 0 h 124450"/>
              <a:gd name="connsiteX2" fmla="*/ 5002 w 149305"/>
              <a:gd name="connsiteY2" fmla="*/ 59592 h 124450"/>
              <a:gd name="connsiteX3" fmla="*/ 15534 w 149305"/>
              <a:gd name="connsiteY3" fmla="*/ 115311 h 124450"/>
              <a:gd name="connsiteX4" fmla="*/ 148015 w 149305"/>
              <a:gd name="connsiteY4" fmla="*/ 117699 h 124450"/>
              <a:gd name="connsiteX5" fmla="*/ 149305 w 149305"/>
              <a:gd name="connsiteY5" fmla="*/ 14070 h 124450"/>
              <a:gd name="connsiteX0" fmla="*/ 141579 w 141579"/>
              <a:gd name="connsiteY0" fmla="*/ 14070 h 124450"/>
              <a:gd name="connsiteX1" fmla="*/ 29036 w 141579"/>
              <a:gd name="connsiteY1" fmla="*/ 0 h 124450"/>
              <a:gd name="connsiteX2" fmla="*/ 7808 w 141579"/>
              <a:gd name="connsiteY2" fmla="*/ 115311 h 124450"/>
              <a:gd name="connsiteX3" fmla="*/ 140289 w 141579"/>
              <a:gd name="connsiteY3" fmla="*/ 117699 h 124450"/>
              <a:gd name="connsiteX4" fmla="*/ 141579 w 141579"/>
              <a:gd name="connsiteY4" fmla="*/ 14070 h 124450"/>
              <a:gd name="connsiteX0" fmla="*/ 133770 w 133770"/>
              <a:gd name="connsiteY0" fmla="*/ 14070 h 124450"/>
              <a:gd name="connsiteX1" fmla="*/ 21227 w 133770"/>
              <a:gd name="connsiteY1" fmla="*/ 0 h 124450"/>
              <a:gd name="connsiteX2" fmla="*/ -1 w 133770"/>
              <a:gd name="connsiteY2" fmla="*/ 115311 h 124450"/>
              <a:gd name="connsiteX3" fmla="*/ 132480 w 133770"/>
              <a:gd name="connsiteY3" fmla="*/ 117699 h 124450"/>
              <a:gd name="connsiteX4" fmla="*/ 133770 w 133770"/>
              <a:gd name="connsiteY4" fmla="*/ 14070 h 124450"/>
              <a:gd name="connsiteX0" fmla="*/ 112543 w 119664"/>
              <a:gd name="connsiteY0" fmla="*/ 14070 h 121288"/>
              <a:gd name="connsiteX1" fmla="*/ 0 w 119664"/>
              <a:gd name="connsiteY1" fmla="*/ 0 h 121288"/>
              <a:gd name="connsiteX2" fmla="*/ 2313 w 119664"/>
              <a:gd name="connsiteY2" fmla="*/ 99847 h 121288"/>
              <a:gd name="connsiteX3" fmla="*/ 111253 w 119664"/>
              <a:gd name="connsiteY3" fmla="*/ 117699 h 121288"/>
              <a:gd name="connsiteX4" fmla="*/ 112543 w 119664"/>
              <a:gd name="connsiteY4" fmla="*/ 14070 h 121288"/>
              <a:gd name="connsiteX0" fmla="*/ 112543 w 113065"/>
              <a:gd name="connsiteY0" fmla="*/ 14070 h 107853"/>
              <a:gd name="connsiteX1" fmla="*/ 0 w 113065"/>
              <a:gd name="connsiteY1" fmla="*/ 0 h 107853"/>
              <a:gd name="connsiteX2" fmla="*/ 2313 w 113065"/>
              <a:gd name="connsiteY2" fmla="*/ 99847 h 107853"/>
              <a:gd name="connsiteX3" fmla="*/ 99483 w 113065"/>
              <a:gd name="connsiteY3" fmla="*/ 102236 h 107853"/>
              <a:gd name="connsiteX4" fmla="*/ 112543 w 113065"/>
              <a:gd name="connsiteY4" fmla="*/ 14070 h 107853"/>
              <a:gd name="connsiteX0" fmla="*/ 112543 w 112544"/>
              <a:gd name="connsiteY0" fmla="*/ 14070 h 107854"/>
              <a:gd name="connsiteX1" fmla="*/ 0 w 112544"/>
              <a:gd name="connsiteY1" fmla="*/ 0 h 107854"/>
              <a:gd name="connsiteX2" fmla="*/ 2313 w 112544"/>
              <a:gd name="connsiteY2" fmla="*/ 99847 h 107854"/>
              <a:gd name="connsiteX3" fmla="*/ 99483 w 112544"/>
              <a:gd name="connsiteY3" fmla="*/ 102236 h 107854"/>
              <a:gd name="connsiteX4" fmla="*/ 112543 w 112544"/>
              <a:gd name="connsiteY4" fmla="*/ 14070 h 107854"/>
              <a:gd name="connsiteX0" fmla="*/ 112543 w 112543"/>
              <a:gd name="connsiteY0" fmla="*/ 14070 h 102236"/>
              <a:gd name="connsiteX1" fmla="*/ 0 w 112543"/>
              <a:gd name="connsiteY1" fmla="*/ 0 h 102236"/>
              <a:gd name="connsiteX2" fmla="*/ 2313 w 112543"/>
              <a:gd name="connsiteY2" fmla="*/ 99847 h 102236"/>
              <a:gd name="connsiteX3" fmla="*/ 99483 w 112543"/>
              <a:gd name="connsiteY3" fmla="*/ 102236 h 102236"/>
              <a:gd name="connsiteX4" fmla="*/ 112543 w 112543"/>
              <a:gd name="connsiteY4" fmla="*/ 14070 h 102236"/>
              <a:gd name="connsiteX0" fmla="*/ 112543 w 128908"/>
              <a:gd name="connsiteY0" fmla="*/ 14070 h 112545"/>
              <a:gd name="connsiteX1" fmla="*/ 0 w 128908"/>
              <a:gd name="connsiteY1" fmla="*/ 0 h 112545"/>
              <a:gd name="connsiteX2" fmla="*/ 2313 w 128908"/>
              <a:gd name="connsiteY2" fmla="*/ 99847 h 112545"/>
              <a:gd name="connsiteX3" fmla="*/ 128908 w 128908"/>
              <a:gd name="connsiteY3" fmla="*/ 112545 h 112545"/>
              <a:gd name="connsiteX4" fmla="*/ 112543 w 128908"/>
              <a:gd name="connsiteY4" fmla="*/ 14070 h 112545"/>
              <a:gd name="connsiteX0" fmla="*/ 112543 w 112543"/>
              <a:gd name="connsiteY0" fmla="*/ 14070 h 99847"/>
              <a:gd name="connsiteX1" fmla="*/ 0 w 112543"/>
              <a:gd name="connsiteY1" fmla="*/ 0 h 99847"/>
              <a:gd name="connsiteX2" fmla="*/ 2313 w 112543"/>
              <a:gd name="connsiteY2" fmla="*/ 99847 h 99847"/>
              <a:gd name="connsiteX3" fmla="*/ 111253 w 112543"/>
              <a:gd name="connsiteY3" fmla="*/ 97081 h 99847"/>
              <a:gd name="connsiteX4" fmla="*/ 112543 w 112543"/>
              <a:gd name="connsiteY4" fmla="*/ 14070 h 99847"/>
              <a:gd name="connsiteX0" fmla="*/ 110230 w 110230"/>
              <a:gd name="connsiteY0" fmla="*/ 0 h 85777"/>
              <a:gd name="connsiteX1" fmla="*/ 21227 w 110230"/>
              <a:gd name="connsiteY1" fmla="*/ 1394 h 85777"/>
              <a:gd name="connsiteX2" fmla="*/ 0 w 110230"/>
              <a:gd name="connsiteY2" fmla="*/ 85777 h 85777"/>
              <a:gd name="connsiteX3" fmla="*/ 108940 w 110230"/>
              <a:gd name="connsiteY3" fmla="*/ 83011 h 85777"/>
              <a:gd name="connsiteX4" fmla="*/ 110230 w 110230"/>
              <a:gd name="connsiteY4" fmla="*/ 0 h 85777"/>
              <a:gd name="connsiteX0" fmla="*/ 110230 w 110230"/>
              <a:gd name="connsiteY0" fmla="*/ 0 h 85777"/>
              <a:gd name="connsiteX1" fmla="*/ 27112 w 110230"/>
              <a:gd name="connsiteY1" fmla="*/ 11703 h 85777"/>
              <a:gd name="connsiteX2" fmla="*/ 0 w 110230"/>
              <a:gd name="connsiteY2" fmla="*/ 85777 h 85777"/>
              <a:gd name="connsiteX3" fmla="*/ 108940 w 110230"/>
              <a:gd name="connsiteY3" fmla="*/ 83011 h 85777"/>
              <a:gd name="connsiteX4" fmla="*/ 110230 w 110230"/>
              <a:gd name="connsiteY4" fmla="*/ 0 h 85777"/>
              <a:gd name="connsiteX0" fmla="*/ 110230 w 110230"/>
              <a:gd name="connsiteY0" fmla="*/ 14070 h 99847"/>
              <a:gd name="connsiteX1" fmla="*/ 3572 w 110230"/>
              <a:gd name="connsiteY1" fmla="*/ 0 h 99847"/>
              <a:gd name="connsiteX2" fmla="*/ 0 w 110230"/>
              <a:gd name="connsiteY2" fmla="*/ 99847 h 99847"/>
              <a:gd name="connsiteX3" fmla="*/ 108940 w 110230"/>
              <a:gd name="connsiteY3" fmla="*/ 97081 h 99847"/>
              <a:gd name="connsiteX4" fmla="*/ 110230 w 110230"/>
              <a:gd name="connsiteY4" fmla="*/ 14070 h 99847"/>
              <a:gd name="connsiteX0" fmla="*/ 110230 w 110230"/>
              <a:gd name="connsiteY0" fmla="*/ 0 h 85777"/>
              <a:gd name="connsiteX1" fmla="*/ 3572 w 110230"/>
              <a:gd name="connsiteY1" fmla="*/ 1394 h 85777"/>
              <a:gd name="connsiteX2" fmla="*/ 0 w 110230"/>
              <a:gd name="connsiteY2" fmla="*/ 85777 h 85777"/>
              <a:gd name="connsiteX3" fmla="*/ 108940 w 110230"/>
              <a:gd name="connsiteY3" fmla="*/ 83011 h 85777"/>
              <a:gd name="connsiteX4" fmla="*/ 110230 w 110230"/>
              <a:gd name="connsiteY4" fmla="*/ 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0" h="85777">
                <a:moveTo>
                  <a:pt x="110230" y="0"/>
                </a:moveTo>
                <a:lnTo>
                  <a:pt x="3572" y="1394"/>
                </a:lnTo>
                <a:lnTo>
                  <a:pt x="0" y="85777"/>
                </a:lnTo>
                <a:lnTo>
                  <a:pt x="108940" y="83011"/>
                </a:lnTo>
                <a:lnTo>
                  <a:pt x="110230" y="0"/>
                </a:lnTo>
                <a:close/>
              </a:path>
            </a:pathLst>
          </a:custGeom>
          <a:blipFill dpi="0" rotWithShape="1">
            <a:blip r:embed="rId7">
              <a:alphaModFix amt="50000"/>
            </a:blip>
            <a:srcRect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9" grpId="0" animBg="1"/>
      <p:bldP spid="57" grpId="1" animBg="1"/>
      <p:bldP spid="58" grpId="0" animBg="1"/>
      <p:bldP spid="59" grpId="2" animBg="1"/>
      <p:bldP spid="6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26" t="12528" r="30667" b="13414"/>
            <a:stretch/>
          </p:blipFill>
          <p:spPr>
            <a:xfrm>
              <a:off x="1403649" y="692696"/>
              <a:ext cx="5982100" cy="5676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547664" y="404664"/>
              <a:ext cx="6408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География </a:t>
              </a:r>
              <a:r>
                <a:rPr lang="ru-RU" sz="2800" b="1" dirty="0" err="1" smtClean="0"/>
                <a:t>Тугулымского</a:t>
              </a:r>
              <a:r>
                <a:rPr lang="ru-RU" sz="2800" b="1" dirty="0" smtClean="0"/>
                <a:t> района</a:t>
              </a:r>
              <a:endParaRPr lang="ru-RU" sz="2800" b="1" dirty="0"/>
            </a:p>
          </p:txBody>
        </p:sp>
      </p:grp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-29423" y="0"/>
            <a:ext cx="9204140" cy="6891402"/>
            <a:chOff x="-29423" y="0"/>
            <a:chExt cx="9204140" cy="689140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2"/>
            <a:stretch/>
          </p:blipFill>
          <p:spPr>
            <a:xfrm>
              <a:off x="-29423" y="1633537"/>
              <a:ext cx="9204140" cy="525786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-29423" y="0"/>
              <a:ext cx="9204140" cy="1633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Укажите на современной карте России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местонахождение </a:t>
              </a:r>
              <a:r>
                <a:rPr lang="ru-RU" dirty="0" err="1" smtClean="0">
                  <a:solidFill>
                    <a:schemeClr val="tx1"/>
                  </a:solidFill>
                </a:rPr>
                <a:t>Тугулымского</a:t>
              </a:r>
              <a:r>
                <a:rPr lang="ru-RU" dirty="0" smtClean="0">
                  <a:solidFill>
                    <a:schemeClr val="tx1"/>
                  </a:solidFill>
                </a:rPr>
                <a:t> района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2280444" y="501317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368412" y="5064766"/>
            <a:ext cx="136755" cy="152554"/>
          </a:xfrm>
          <a:custGeom>
            <a:avLst/>
            <a:gdLst>
              <a:gd name="connsiteX0" fmla="*/ 4769 w 140592"/>
              <a:gd name="connsiteY0" fmla="*/ 100013 h 130969"/>
              <a:gd name="connsiteX1" fmla="*/ 4769 w 140592"/>
              <a:gd name="connsiteY1" fmla="*/ 100013 h 130969"/>
              <a:gd name="connsiteX2" fmla="*/ 4769 w 140592"/>
              <a:gd name="connsiteY2" fmla="*/ 57150 h 130969"/>
              <a:gd name="connsiteX3" fmla="*/ 19056 w 140592"/>
              <a:gd name="connsiteY3" fmla="*/ 40481 h 130969"/>
              <a:gd name="connsiteX4" fmla="*/ 30963 w 140592"/>
              <a:gd name="connsiteY4" fmla="*/ 26194 h 130969"/>
              <a:gd name="connsiteX5" fmla="*/ 38106 w 140592"/>
              <a:gd name="connsiteY5" fmla="*/ 21431 h 130969"/>
              <a:gd name="connsiteX6" fmla="*/ 45250 w 140592"/>
              <a:gd name="connsiteY6" fmla="*/ 11906 h 130969"/>
              <a:gd name="connsiteX7" fmla="*/ 59538 w 140592"/>
              <a:gd name="connsiteY7" fmla="*/ 7144 h 130969"/>
              <a:gd name="connsiteX8" fmla="*/ 66681 w 140592"/>
              <a:gd name="connsiteY8" fmla="*/ 4763 h 130969"/>
              <a:gd name="connsiteX9" fmla="*/ 85731 w 140592"/>
              <a:gd name="connsiteY9" fmla="*/ 0 h 130969"/>
              <a:gd name="connsiteX10" fmla="*/ 107163 w 140592"/>
              <a:gd name="connsiteY10" fmla="*/ 2381 h 130969"/>
              <a:gd name="connsiteX11" fmla="*/ 128594 w 140592"/>
              <a:gd name="connsiteY11" fmla="*/ 7144 h 130969"/>
              <a:gd name="connsiteX12" fmla="*/ 135738 w 140592"/>
              <a:gd name="connsiteY12" fmla="*/ 11906 h 130969"/>
              <a:gd name="connsiteX13" fmla="*/ 140500 w 140592"/>
              <a:gd name="connsiteY13" fmla="*/ 19050 h 130969"/>
              <a:gd name="connsiteX14" fmla="*/ 135738 w 140592"/>
              <a:gd name="connsiteY14" fmla="*/ 59531 h 130969"/>
              <a:gd name="connsiteX15" fmla="*/ 133356 w 140592"/>
              <a:gd name="connsiteY15" fmla="*/ 66675 h 130969"/>
              <a:gd name="connsiteX16" fmla="*/ 128594 w 140592"/>
              <a:gd name="connsiteY16" fmla="*/ 73819 h 130969"/>
              <a:gd name="connsiteX17" fmla="*/ 130975 w 140592"/>
              <a:gd name="connsiteY17" fmla="*/ 85725 h 130969"/>
              <a:gd name="connsiteX18" fmla="*/ 133356 w 140592"/>
              <a:gd name="connsiteY18" fmla="*/ 92869 h 130969"/>
              <a:gd name="connsiteX19" fmla="*/ 138119 w 140592"/>
              <a:gd name="connsiteY19" fmla="*/ 111919 h 130969"/>
              <a:gd name="connsiteX20" fmla="*/ 109544 w 140592"/>
              <a:gd name="connsiteY20" fmla="*/ 116681 h 130969"/>
              <a:gd name="connsiteX21" fmla="*/ 107163 w 140592"/>
              <a:gd name="connsiteY21" fmla="*/ 109538 h 130969"/>
              <a:gd name="connsiteX22" fmla="*/ 90494 w 140592"/>
              <a:gd name="connsiteY22" fmla="*/ 102394 h 130969"/>
              <a:gd name="connsiteX23" fmla="*/ 76206 w 140592"/>
              <a:gd name="connsiteY23" fmla="*/ 104775 h 130969"/>
              <a:gd name="connsiteX24" fmla="*/ 73825 w 140592"/>
              <a:gd name="connsiteY24" fmla="*/ 111919 h 130969"/>
              <a:gd name="connsiteX25" fmla="*/ 64300 w 140592"/>
              <a:gd name="connsiteY25" fmla="*/ 128588 h 130969"/>
              <a:gd name="connsiteX26" fmla="*/ 50013 w 140592"/>
              <a:gd name="connsiteY26" fmla="*/ 130969 h 130969"/>
              <a:gd name="connsiteX27" fmla="*/ 28581 w 140592"/>
              <a:gd name="connsiteY27" fmla="*/ 128588 h 130969"/>
              <a:gd name="connsiteX28" fmla="*/ 7150 w 140592"/>
              <a:gd name="connsiteY28" fmla="*/ 111919 h 130969"/>
              <a:gd name="connsiteX29" fmla="*/ 6 w 140592"/>
              <a:gd name="connsiteY29" fmla="*/ 95250 h 130969"/>
              <a:gd name="connsiteX30" fmla="*/ 4769 w 140592"/>
              <a:gd name="connsiteY30" fmla="*/ 100013 h 130969"/>
              <a:gd name="connsiteX0" fmla="*/ 4769 w 140592"/>
              <a:gd name="connsiteY0" fmla="*/ 140494 h 171450"/>
              <a:gd name="connsiteX1" fmla="*/ 4769 w 140592"/>
              <a:gd name="connsiteY1" fmla="*/ 140494 h 171450"/>
              <a:gd name="connsiteX2" fmla="*/ 4769 w 140592"/>
              <a:gd name="connsiteY2" fmla="*/ 97631 h 171450"/>
              <a:gd name="connsiteX3" fmla="*/ 19056 w 140592"/>
              <a:gd name="connsiteY3" fmla="*/ 80962 h 171450"/>
              <a:gd name="connsiteX4" fmla="*/ 30963 w 140592"/>
              <a:gd name="connsiteY4" fmla="*/ 66675 h 171450"/>
              <a:gd name="connsiteX5" fmla="*/ 38106 w 140592"/>
              <a:gd name="connsiteY5" fmla="*/ 61912 h 171450"/>
              <a:gd name="connsiteX6" fmla="*/ 45250 w 140592"/>
              <a:gd name="connsiteY6" fmla="*/ 52387 h 171450"/>
              <a:gd name="connsiteX7" fmla="*/ 59538 w 140592"/>
              <a:gd name="connsiteY7" fmla="*/ 47625 h 171450"/>
              <a:gd name="connsiteX8" fmla="*/ 66681 w 140592"/>
              <a:gd name="connsiteY8" fmla="*/ 45244 h 171450"/>
              <a:gd name="connsiteX9" fmla="*/ 80969 w 140592"/>
              <a:gd name="connsiteY9" fmla="*/ 0 h 171450"/>
              <a:gd name="connsiteX10" fmla="*/ 107163 w 140592"/>
              <a:gd name="connsiteY10" fmla="*/ 42862 h 171450"/>
              <a:gd name="connsiteX11" fmla="*/ 128594 w 140592"/>
              <a:gd name="connsiteY11" fmla="*/ 47625 h 171450"/>
              <a:gd name="connsiteX12" fmla="*/ 135738 w 140592"/>
              <a:gd name="connsiteY12" fmla="*/ 52387 h 171450"/>
              <a:gd name="connsiteX13" fmla="*/ 140500 w 140592"/>
              <a:gd name="connsiteY13" fmla="*/ 59531 h 171450"/>
              <a:gd name="connsiteX14" fmla="*/ 135738 w 140592"/>
              <a:gd name="connsiteY14" fmla="*/ 100012 h 171450"/>
              <a:gd name="connsiteX15" fmla="*/ 133356 w 140592"/>
              <a:gd name="connsiteY15" fmla="*/ 107156 h 171450"/>
              <a:gd name="connsiteX16" fmla="*/ 128594 w 140592"/>
              <a:gd name="connsiteY16" fmla="*/ 114300 h 171450"/>
              <a:gd name="connsiteX17" fmla="*/ 130975 w 140592"/>
              <a:gd name="connsiteY17" fmla="*/ 126206 h 171450"/>
              <a:gd name="connsiteX18" fmla="*/ 133356 w 140592"/>
              <a:gd name="connsiteY18" fmla="*/ 133350 h 171450"/>
              <a:gd name="connsiteX19" fmla="*/ 138119 w 140592"/>
              <a:gd name="connsiteY19" fmla="*/ 152400 h 171450"/>
              <a:gd name="connsiteX20" fmla="*/ 109544 w 140592"/>
              <a:gd name="connsiteY20" fmla="*/ 157162 h 171450"/>
              <a:gd name="connsiteX21" fmla="*/ 107163 w 140592"/>
              <a:gd name="connsiteY21" fmla="*/ 150019 h 171450"/>
              <a:gd name="connsiteX22" fmla="*/ 90494 w 140592"/>
              <a:gd name="connsiteY22" fmla="*/ 142875 h 171450"/>
              <a:gd name="connsiteX23" fmla="*/ 76206 w 140592"/>
              <a:gd name="connsiteY23" fmla="*/ 145256 h 171450"/>
              <a:gd name="connsiteX24" fmla="*/ 73825 w 140592"/>
              <a:gd name="connsiteY24" fmla="*/ 152400 h 171450"/>
              <a:gd name="connsiteX25" fmla="*/ 64300 w 140592"/>
              <a:gd name="connsiteY25" fmla="*/ 169069 h 171450"/>
              <a:gd name="connsiteX26" fmla="*/ 50013 w 140592"/>
              <a:gd name="connsiteY26" fmla="*/ 171450 h 171450"/>
              <a:gd name="connsiteX27" fmla="*/ 28581 w 140592"/>
              <a:gd name="connsiteY27" fmla="*/ 169069 h 171450"/>
              <a:gd name="connsiteX28" fmla="*/ 7150 w 140592"/>
              <a:gd name="connsiteY28" fmla="*/ 152400 h 171450"/>
              <a:gd name="connsiteX29" fmla="*/ 6 w 140592"/>
              <a:gd name="connsiteY29" fmla="*/ 135731 h 171450"/>
              <a:gd name="connsiteX30" fmla="*/ 4769 w 140592"/>
              <a:gd name="connsiteY30" fmla="*/ 140494 h 171450"/>
              <a:gd name="connsiteX0" fmla="*/ 4769 w 140592"/>
              <a:gd name="connsiteY0" fmla="*/ 140494 h 171450"/>
              <a:gd name="connsiteX1" fmla="*/ 4769 w 140592"/>
              <a:gd name="connsiteY1" fmla="*/ 140494 h 171450"/>
              <a:gd name="connsiteX2" fmla="*/ 35725 w 140592"/>
              <a:gd name="connsiteY2" fmla="*/ 109538 h 171450"/>
              <a:gd name="connsiteX3" fmla="*/ 19056 w 140592"/>
              <a:gd name="connsiteY3" fmla="*/ 80962 h 171450"/>
              <a:gd name="connsiteX4" fmla="*/ 30963 w 140592"/>
              <a:gd name="connsiteY4" fmla="*/ 66675 h 171450"/>
              <a:gd name="connsiteX5" fmla="*/ 38106 w 140592"/>
              <a:gd name="connsiteY5" fmla="*/ 61912 h 171450"/>
              <a:gd name="connsiteX6" fmla="*/ 45250 w 140592"/>
              <a:gd name="connsiteY6" fmla="*/ 52387 h 171450"/>
              <a:gd name="connsiteX7" fmla="*/ 59538 w 140592"/>
              <a:gd name="connsiteY7" fmla="*/ 47625 h 171450"/>
              <a:gd name="connsiteX8" fmla="*/ 66681 w 140592"/>
              <a:gd name="connsiteY8" fmla="*/ 45244 h 171450"/>
              <a:gd name="connsiteX9" fmla="*/ 80969 w 140592"/>
              <a:gd name="connsiteY9" fmla="*/ 0 h 171450"/>
              <a:gd name="connsiteX10" fmla="*/ 107163 w 140592"/>
              <a:gd name="connsiteY10" fmla="*/ 42862 h 171450"/>
              <a:gd name="connsiteX11" fmla="*/ 128594 w 140592"/>
              <a:gd name="connsiteY11" fmla="*/ 47625 h 171450"/>
              <a:gd name="connsiteX12" fmla="*/ 135738 w 140592"/>
              <a:gd name="connsiteY12" fmla="*/ 52387 h 171450"/>
              <a:gd name="connsiteX13" fmla="*/ 140500 w 140592"/>
              <a:gd name="connsiteY13" fmla="*/ 59531 h 171450"/>
              <a:gd name="connsiteX14" fmla="*/ 135738 w 140592"/>
              <a:gd name="connsiteY14" fmla="*/ 100012 h 171450"/>
              <a:gd name="connsiteX15" fmla="*/ 133356 w 140592"/>
              <a:gd name="connsiteY15" fmla="*/ 107156 h 171450"/>
              <a:gd name="connsiteX16" fmla="*/ 128594 w 140592"/>
              <a:gd name="connsiteY16" fmla="*/ 114300 h 171450"/>
              <a:gd name="connsiteX17" fmla="*/ 130975 w 140592"/>
              <a:gd name="connsiteY17" fmla="*/ 126206 h 171450"/>
              <a:gd name="connsiteX18" fmla="*/ 133356 w 140592"/>
              <a:gd name="connsiteY18" fmla="*/ 133350 h 171450"/>
              <a:gd name="connsiteX19" fmla="*/ 138119 w 140592"/>
              <a:gd name="connsiteY19" fmla="*/ 152400 h 171450"/>
              <a:gd name="connsiteX20" fmla="*/ 109544 w 140592"/>
              <a:gd name="connsiteY20" fmla="*/ 157162 h 171450"/>
              <a:gd name="connsiteX21" fmla="*/ 107163 w 140592"/>
              <a:gd name="connsiteY21" fmla="*/ 150019 h 171450"/>
              <a:gd name="connsiteX22" fmla="*/ 90494 w 140592"/>
              <a:gd name="connsiteY22" fmla="*/ 142875 h 171450"/>
              <a:gd name="connsiteX23" fmla="*/ 76206 w 140592"/>
              <a:gd name="connsiteY23" fmla="*/ 145256 h 171450"/>
              <a:gd name="connsiteX24" fmla="*/ 73825 w 140592"/>
              <a:gd name="connsiteY24" fmla="*/ 152400 h 171450"/>
              <a:gd name="connsiteX25" fmla="*/ 64300 w 140592"/>
              <a:gd name="connsiteY25" fmla="*/ 169069 h 171450"/>
              <a:gd name="connsiteX26" fmla="*/ 50013 w 140592"/>
              <a:gd name="connsiteY26" fmla="*/ 171450 h 171450"/>
              <a:gd name="connsiteX27" fmla="*/ 28581 w 140592"/>
              <a:gd name="connsiteY27" fmla="*/ 169069 h 171450"/>
              <a:gd name="connsiteX28" fmla="*/ 7150 w 140592"/>
              <a:gd name="connsiteY28" fmla="*/ 152400 h 171450"/>
              <a:gd name="connsiteX29" fmla="*/ 6 w 140592"/>
              <a:gd name="connsiteY29" fmla="*/ 135731 h 171450"/>
              <a:gd name="connsiteX30" fmla="*/ 4769 w 140592"/>
              <a:gd name="connsiteY30" fmla="*/ 140494 h 171450"/>
              <a:gd name="connsiteX0" fmla="*/ 4769 w 140592"/>
              <a:gd name="connsiteY0" fmla="*/ 140494 h 171450"/>
              <a:gd name="connsiteX1" fmla="*/ 4769 w 140592"/>
              <a:gd name="connsiteY1" fmla="*/ 140494 h 171450"/>
              <a:gd name="connsiteX2" fmla="*/ 35725 w 140592"/>
              <a:gd name="connsiteY2" fmla="*/ 109538 h 171450"/>
              <a:gd name="connsiteX3" fmla="*/ 40488 w 140592"/>
              <a:gd name="connsiteY3" fmla="*/ 88105 h 171450"/>
              <a:gd name="connsiteX4" fmla="*/ 30963 w 140592"/>
              <a:gd name="connsiteY4" fmla="*/ 66675 h 171450"/>
              <a:gd name="connsiteX5" fmla="*/ 38106 w 140592"/>
              <a:gd name="connsiteY5" fmla="*/ 61912 h 171450"/>
              <a:gd name="connsiteX6" fmla="*/ 45250 w 140592"/>
              <a:gd name="connsiteY6" fmla="*/ 52387 h 171450"/>
              <a:gd name="connsiteX7" fmla="*/ 59538 w 140592"/>
              <a:gd name="connsiteY7" fmla="*/ 47625 h 171450"/>
              <a:gd name="connsiteX8" fmla="*/ 66681 w 140592"/>
              <a:gd name="connsiteY8" fmla="*/ 45244 h 171450"/>
              <a:gd name="connsiteX9" fmla="*/ 80969 w 140592"/>
              <a:gd name="connsiteY9" fmla="*/ 0 h 171450"/>
              <a:gd name="connsiteX10" fmla="*/ 107163 w 140592"/>
              <a:gd name="connsiteY10" fmla="*/ 42862 h 171450"/>
              <a:gd name="connsiteX11" fmla="*/ 128594 w 140592"/>
              <a:gd name="connsiteY11" fmla="*/ 47625 h 171450"/>
              <a:gd name="connsiteX12" fmla="*/ 135738 w 140592"/>
              <a:gd name="connsiteY12" fmla="*/ 52387 h 171450"/>
              <a:gd name="connsiteX13" fmla="*/ 140500 w 140592"/>
              <a:gd name="connsiteY13" fmla="*/ 59531 h 171450"/>
              <a:gd name="connsiteX14" fmla="*/ 135738 w 140592"/>
              <a:gd name="connsiteY14" fmla="*/ 100012 h 171450"/>
              <a:gd name="connsiteX15" fmla="*/ 133356 w 140592"/>
              <a:gd name="connsiteY15" fmla="*/ 107156 h 171450"/>
              <a:gd name="connsiteX16" fmla="*/ 128594 w 140592"/>
              <a:gd name="connsiteY16" fmla="*/ 114300 h 171450"/>
              <a:gd name="connsiteX17" fmla="*/ 130975 w 140592"/>
              <a:gd name="connsiteY17" fmla="*/ 126206 h 171450"/>
              <a:gd name="connsiteX18" fmla="*/ 133356 w 140592"/>
              <a:gd name="connsiteY18" fmla="*/ 133350 h 171450"/>
              <a:gd name="connsiteX19" fmla="*/ 138119 w 140592"/>
              <a:gd name="connsiteY19" fmla="*/ 152400 h 171450"/>
              <a:gd name="connsiteX20" fmla="*/ 109544 w 140592"/>
              <a:gd name="connsiteY20" fmla="*/ 157162 h 171450"/>
              <a:gd name="connsiteX21" fmla="*/ 107163 w 140592"/>
              <a:gd name="connsiteY21" fmla="*/ 150019 h 171450"/>
              <a:gd name="connsiteX22" fmla="*/ 90494 w 140592"/>
              <a:gd name="connsiteY22" fmla="*/ 142875 h 171450"/>
              <a:gd name="connsiteX23" fmla="*/ 76206 w 140592"/>
              <a:gd name="connsiteY23" fmla="*/ 145256 h 171450"/>
              <a:gd name="connsiteX24" fmla="*/ 73825 w 140592"/>
              <a:gd name="connsiteY24" fmla="*/ 152400 h 171450"/>
              <a:gd name="connsiteX25" fmla="*/ 64300 w 140592"/>
              <a:gd name="connsiteY25" fmla="*/ 169069 h 171450"/>
              <a:gd name="connsiteX26" fmla="*/ 50013 w 140592"/>
              <a:gd name="connsiteY26" fmla="*/ 171450 h 171450"/>
              <a:gd name="connsiteX27" fmla="*/ 28581 w 140592"/>
              <a:gd name="connsiteY27" fmla="*/ 169069 h 171450"/>
              <a:gd name="connsiteX28" fmla="*/ 7150 w 140592"/>
              <a:gd name="connsiteY28" fmla="*/ 152400 h 171450"/>
              <a:gd name="connsiteX29" fmla="*/ 6 w 140592"/>
              <a:gd name="connsiteY29" fmla="*/ 135731 h 171450"/>
              <a:gd name="connsiteX30" fmla="*/ 4769 w 140592"/>
              <a:gd name="connsiteY30" fmla="*/ 140494 h 171450"/>
              <a:gd name="connsiteX0" fmla="*/ 4769 w 140592"/>
              <a:gd name="connsiteY0" fmla="*/ 140494 h 171450"/>
              <a:gd name="connsiteX1" fmla="*/ 4769 w 140592"/>
              <a:gd name="connsiteY1" fmla="*/ 140494 h 171450"/>
              <a:gd name="connsiteX2" fmla="*/ 35725 w 140592"/>
              <a:gd name="connsiteY2" fmla="*/ 109538 h 171450"/>
              <a:gd name="connsiteX3" fmla="*/ 40488 w 140592"/>
              <a:gd name="connsiteY3" fmla="*/ 88105 h 171450"/>
              <a:gd name="connsiteX4" fmla="*/ 30963 w 140592"/>
              <a:gd name="connsiteY4" fmla="*/ 66675 h 171450"/>
              <a:gd name="connsiteX5" fmla="*/ 38106 w 140592"/>
              <a:gd name="connsiteY5" fmla="*/ 61912 h 171450"/>
              <a:gd name="connsiteX6" fmla="*/ 45250 w 140592"/>
              <a:gd name="connsiteY6" fmla="*/ 52387 h 171450"/>
              <a:gd name="connsiteX7" fmla="*/ 59538 w 140592"/>
              <a:gd name="connsiteY7" fmla="*/ 47625 h 171450"/>
              <a:gd name="connsiteX8" fmla="*/ 66681 w 140592"/>
              <a:gd name="connsiteY8" fmla="*/ 45244 h 171450"/>
              <a:gd name="connsiteX9" fmla="*/ 80969 w 140592"/>
              <a:gd name="connsiteY9" fmla="*/ 0 h 171450"/>
              <a:gd name="connsiteX10" fmla="*/ 107163 w 140592"/>
              <a:gd name="connsiteY10" fmla="*/ 42862 h 171450"/>
              <a:gd name="connsiteX11" fmla="*/ 128594 w 140592"/>
              <a:gd name="connsiteY11" fmla="*/ 47625 h 171450"/>
              <a:gd name="connsiteX12" fmla="*/ 135738 w 140592"/>
              <a:gd name="connsiteY12" fmla="*/ 52387 h 171450"/>
              <a:gd name="connsiteX13" fmla="*/ 140500 w 140592"/>
              <a:gd name="connsiteY13" fmla="*/ 59531 h 171450"/>
              <a:gd name="connsiteX14" fmla="*/ 135738 w 140592"/>
              <a:gd name="connsiteY14" fmla="*/ 100012 h 171450"/>
              <a:gd name="connsiteX15" fmla="*/ 133356 w 140592"/>
              <a:gd name="connsiteY15" fmla="*/ 107156 h 171450"/>
              <a:gd name="connsiteX16" fmla="*/ 128594 w 140592"/>
              <a:gd name="connsiteY16" fmla="*/ 114300 h 171450"/>
              <a:gd name="connsiteX17" fmla="*/ 130975 w 140592"/>
              <a:gd name="connsiteY17" fmla="*/ 126206 h 171450"/>
              <a:gd name="connsiteX18" fmla="*/ 133356 w 140592"/>
              <a:gd name="connsiteY18" fmla="*/ 133350 h 171450"/>
              <a:gd name="connsiteX19" fmla="*/ 138119 w 140592"/>
              <a:gd name="connsiteY19" fmla="*/ 152400 h 171450"/>
              <a:gd name="connsiteX20" fmla="*/ 109544 w 140592"/>
              <a:gd name="connsiteY20" fmla="*/ 157162 h 171450"/>
              <a:gd name="connsiteX21" fmla="*/ 107163 w 140592"/>
              <a:gd name="connsiteY21" fmla="*/ 150019 h 171450"/>
              <a:gd name="connsiteX22" fmla="*/ 90494 w 140592"/>
              <a:gd name="connsiteY22" fmla="*/ 142875 h 171450"/>
              <a:gd name="connsiteX23" fmla="*/ 76206 w 140592"/>
              <a:gd name="connsiteY23" fmla="*/ 145256 h 171450"/>
              <a:gd name="connsiteX24" fmla="*/ 73825 w 140592"/>
              <a:gd name="connsiteY24" fmla="*/ 152400 h 171450"/>
              <a:gd name="connsiteX25" fmla="*/ 61919 w 140592"/>
              <a:gd name="connsiteY25" fmla="*/ 154782 h 171450"/>
              <a:gd name="connsiteX26" fmla="*/ 50013 w 140592"/>
              <a:gd name="connsiteY26" fmla="*/ 171450 h 171450"/>
              <a:gd name="connsiteX27" fmla="*/ 28581 w 140592"/>
              <a:gd name="connsiteY27" fmla="*/ 169069 h 171450"/>
              <a:gd name="connsiteX28" fmla="*/ 7150 w 140592"/>
              <a:gd name="connsiteY28" fmla="*/ 152400 h 171450"/>
              <a:gd name="connsiteX29" fmla="*/ 6 w 140592"/>
              <a:gd name="connsiteY29" fmla="*/ 135731 h 171450"/>
              <a:gd name="connsiteX30" fmla="*/ 4769 w 140592"/>
              <a:gd name="connsiteY30" fmla="*/ 140494 h 171450"/>
              <a:gd name="connsiteX0" fmla="*/ 4769 w 140592"/>
              <a:gd name="connsiteY0" fmla="*/ 140494 h 171450"/>
              <a:gd name="connsiteX1" fmla="*/ 4769 w 140592"/>
              <a:gd name="connsiteY1" fmla="*/ 140494 h 171450"/>
              <a:gd name="connsiteX2" fmla="*/ 35725 w 140592"/>
              <a:gd name="connsiteY2" fmla="*/ 109538 h 171450"/>
              <a:gd name="connsiteX3" fmla="*/ 40488 w 140592"/>
              <a:gd name="connsiteY3" fmla="*/ 88105 h 171450"/>
              <a:gd name="connsiteX4" fmla="*/ 30963 w 140592"/>
              <a:gd name="connsiteY4" fmla="*/ 66675 h 171450"/>
              <a:gd name="connsiteX5" fmla="*/ 38106 w 140592"/>
              <a:gd name="connsiteY5" fmla="*/ 61912 h 171450"/>
              <a:gd name="connsiteX6" fmla="*/ 45250 w 140592"/>
              <a:gd name="connsiteY6" fmla="*/ 52387 h 171450"/>
              <a:gd name="connsiteX7" fmla="*/ 59538 w 140592"/>
              <a:gd name="connsiteY7" fmla="*/ 47625 h 171450"/>
              <a:gd name="connsiteX8" fmla="*/ 66681 w 140592"/>
              <a:gd name="connsiteY8" fmla="*/ 45244 h 171450"/>
              <a:gd name="connsiteX9" fmla="*/ 80969 w 140592"/>
              <a:gd name="connsiteY9" fmla="*/ 0 h 171450"/>
              <a:gd name="connsiteX10" fmla="*/ 107163 w 140592"/>
              <a:gd name="connsiteY10" fmla="*/ 42862 h 171450"/>
              <a:gd name="connsiteX11" fmla="*/ 128594 w 140592"/>
              <a:gd name="connsiteY11" fmla="*/ 47625 h 171450"/>
              <a:gd name="connsiteX12" fmla="*/ 135738 w 140592"/>
              <a:gd name="connsiteY12" fmla="*/ 52387 h 171450"/>
              <a:gd name="connsiteX13" fmla="*/ 140500 w 140592"/>
              <a:gd name="connsiteY13" fmla="*/ 59531 h 171450"/>
              <a:gd name="connsiteX14" fmla="*/ 135738 w 140592"/>
              <a:gd name="connsiteY14" fmla="*/ 100012 h 171450"/>
              <a:gd name="connsiteX15" fmla="*/ 133356 w 140592"/>
              <a:gd name="connsiteY15" fmla="*/ 107156 h 171450"/>
              <a:gd name="connsiteX16" fmla="*/ 128594 w 140592"/>
              <a:gd name="connsiteY16" fmla="*/ 114300 h 171450"/>
              <a:gd name="connsiteX17" fmla="*/ 130975 w 140592"/>
              <a:gd name="connsiteY17" fmla="*/ 126206 h 171450"/>
              <a:gd name="connsiteX18" fmla="*/ 121450 w 140592"/>
              <a:gd name="connsiteY18" fmla="*/ 135731 h 171450"/>
              <a:gd name="connsiteX19" fmla="*/ 138119 w 140592"/>
              <a:gd name="connsiteY19" fmla="*/ 152400 h 171450"/>
              <a:gd name="connsiteX20" fmla="*/ 109544 w 140592"/>
              <a:gd name="connsiteY20" fmla="*/ 157162 h 171450"/>
              <a:gd name="connsiteX21" fmla="*/ 107163 w 140592"/>
              <a:gd name="connsiteY21" fmla="*/ 150019 h 171450"/>
              <a:gd name="connsiteX22" fmla="*/ 90494 w 140592"/>
              <a:gd name="connsiteY22" fmla="*/ 142875 h 171450"/>
              <a:gd name="connsiteX23" fmla="*/ 76206 w 140592"/>
              <a:gd name="connsiteY23" fmla="*/ 145256 h 171450"/>
              <a:gd name="connsiteX24" fmla="*/ 73825 w 140592"/>
              <a:gd name="connsiteY24" fmla="*/ 152400 h 171450"/>
              <a:gd name="connsiteX25" fmla="*/ 61919 w 140592"/>
              <a:gd name="connsiteY25" fmla="*/ 154782 h 171450"/>
              <a:gd name="connsiteX26" fmla="*/ 50013 w 140592"/>
              <a:gd name="connsiteY26" fmla="*/ 171450 h 171450"/>
              <a:gd name="connsiteX27" fmla="*/ 28581 w 140592"/>
              <a:gd name="connsiteY27" fmla="*/ 169069 h 171450"/>
              <a:gd name="connsiteX28" fmla="*/ 7150 w 140592"/>
              <a:gd name="connsiteY28" fmla="*/ 152400 h 171450"/>
              <a:gd name="connsiteX29" fmla="*/ 6 w 140592"/>
              <a:gd name="connsiteY29" fmla="*/ 135731 h 171450"/>
              <a:gd name="connsiteX30" fmla="*/ 4769 w 140592"/>
              <a:gd name="connsiteY30" fmla="*/ 140494 h 171450"/>
              <a:gd name="connsiteX0" fmla="*/ 11909 w 140589"/>
              <a:gd name="connsiteY0" fmla="*/ 142875 h 171450"/>
              <a:gd name="connsiteX1" fmla="*/ 4766 w 140589"/>
              <a:gd name="connsiteY1" fmla="*/ 140494 h 171450"/>
              <a:gd name="connsiteX2" fmla="*/ 35722 w 140589"/>
              <a:gd name="connsiteY2" fmla="*/ 109538 h 171450"/>
              <a:gd name="connsiteX3" fmla="*/ 40485 w 140589"/>
              <a:gd name="connsiteY3" fmla="*/ 88105 h 171450"/>
              <a:gd name="connsiteX4" fmla="*/ 30960 w 140589"/>
              <a:gd name="connsiteY4" fmla="*/ 66675 h 171450"/>
              <a:gd name="connsiteX5" fmla="*/ 38103 w 140589"/>
              <a:gd name="connsiteY5" fmla="*/ 61912 h 171450"/>
              <a:gd name="connsiteX6" fmla="*/ 45247 w 140589"/>
              <a:gd name="connsiteY6" fmla="*/ 52387 h 171450"/>
              <a:gd name="connsiteX7" fmla="*/ 59535 w 140589"/>
              <a:gd name="connsiteY7" fmla="*/ 47625 h 171450"/>
              <a:gd name="connsiteX8" fmla="*/ 66678 w 140589"/>
              <a:gd name="connsiteY8" fmla="*/ 45244 h 171450"/>
              <a:gd name="connsiteX9" fmla="*/ 80966 w 140589"/>
              <a:gd name="connsiteY9" fmla="*/ 0 h 171450"/>
              <a:gd name="connsiteX10" fmla="*/ 107160 w 140589"/>
              <a:gd name="connsiteY10" fmla="*/ 42862 h 171450"/>
              <a:gd name="connsiteX11" fmla="*/ 128591 w 140589"/>
              <a:gd name="connsiteY11" fmla="*/ 47625 h 171450"/>
              <a:gd name="connsiteX12" fmla="*/ 135735 w 140589"/>
              <a:gd name="connsiteY12" fmla="*/ 52387 h 171450"/>
              <a:gd name="connsiteX13" fmla="*/ 140497 w 140589"/>
              <a:gd name="connsiteY13" fmla="*/ 59531 h 171450"/>
              <a:gd name="connsiteX14" fmla="*/ 135735 w 140589"/>
              <a:gd name="connsiteY14" fmla="*/ 100012 h 171450"/>
              <a:gd name="connsiteX15" fmla="*/ 133353 w 140589"/>
              <a:gd name="connsiteY15" fmla="*/ 107156 h 171450"/>
              <a:gd name="connsiteX16" fmla="*/ 128591 w 140589"/>
              <a:gd name="connsiteY16" fmla="*/ 114300 h 171450"/>
              <a:gd name="connsiteX17" fmla="*/ 130972 w 140589"/>
              <a:gd name="connsiteY17" fmla="*/ 126206 h 171450"/>
              <a:gd name="connsiteX18" fmla="*/ 121447 w 140589"/>
              <a:gd name="connsiteY18" fmla="*/ 135731 h 171450"/>
              <a:gd name="connsiteX19" fmla="*/ 138116 w 140589"/>
              <a:gd name="connsiteY19" fmla="*/ 152400 h 171450"/>
              <a:gd name="connsiteX20" fmla="*/ 109541 w 140589"/>
              <a:gd name="connsiteY20" fmla="*/ 157162 h 171450"/>
              <a:gd name="connsiteX21" fmla="*/ 107160 w 140589"/>
              <a:gd name="connsiteY21" fmla="*/ 150019 h 171450"/>
              <a:gd name="connsiteX22" fmla="*/ 90491 w 140589"/>
              <a:gd name="connsiteY22" fmla="*/ 142875 h 171450"/>
              <a:gd name="connsiteX23" fmla="*/ 76203 w 140589"/>
              <a:gd name="connsiteY23" fmla="*/ 145256 h 171450"/>
              <a:gd name="connsiteX24" fmla="*/ 73822 w 140589"/>
              <a:gd name="connsiteY24" fmla="*/ 152400 h 171450"/>
              <a:gd name="connsiteX25" fmla="*/ 61916 w 140589"/>
              <a:gd name="connsiteY25" fmla="*/ 154782 h 171450"/>
              <a:gd name="connsiteX26" fmla="*/ 50010 w 140589"/>
              <a:gd name="connsiteY26" fmla="*/ 171450 h 171450"/>
              <a:gd name="connsiteX27" fmla="*/ 28578 w 140589"/>
              <a:gd name="connsiteY27" fmla="*/ 169069 h 171450"/>
              <a:gd name="connsiteX28" fmla="*/ 7147 w 140589"/>
              <a:gd name="connsiteY28" fmla="*/ 152400 h 171450"/>
              <a:gd name="connsiteX29" fmla="*/ 3 w 140589"/>
              <a:gd name="connsiteY29" fmla="*/ 135731 h 171450"/>
              <a:gd name="connsiteX30" fmla="*/ 11909 w 140589"/>
              <a:gd name="connsiteY30" fmla="*/ 142875 h 171450"/>
              <a:gd name="connsiteX0" fmla="*/ 8075 w 136755"/>
              <a:gd name="connsiteY0" fmla="*/ 142875 h 171450"/>
              <a:gd name="connsiteX1" fmla="*/ 932 w 136755"/>
              <a:gd name="connsiteY1" fmla="*/ 140494 h 171450"/>
              <a:gd name="connsiteX2" fmla="*/ 31888 w 136755"/>
              <a:gd name="connsiteY2" fmla="*/ 109538 h 171450"/>
              <a:gd name="connsiteX3" fmla="*/ 36651 w 136755"/>
              <a:gd name="connsiteY3" fmla="*/ 88105 h 171450"/>
              <a:gd name="connsiteX4" fmla="*/ 27126 w 136755"/>
              <a:gd name="connsiteY4" fmla="*/ 66675 h 171450"/>
              <a:gd name="connsiteX5" fmla="*/ 34269 w 136755"/>
              <a:gd name="connsiteY5" fmla="*/ 61912 h 171450"/>
              <a:gd name="connsiteX6" fmla="*/ 41413 w 136755"/>
              <a:gd name="connsiteY6" fmla="*/ 52387 h 171450"/>
              <a:gd name="connsiteX7" fmla="*/ 55701 w 136755"/>
              <a:gd name="connsiteY7" fmla="*/ 47625 h 171450"/>
              <a:gd name="connsiteX8" fmla="*/ 62844 w 136755"/>
              <a:gd name="connsiteY8" fmla="*/ 45244 h 171450"/>
              <a:gd name="connsiteX9" fmla="*/ 77132 w 136755"/>
              <a:gd name="connsiteY9" fmla="*/ 0 h 171450"/>
              <a:gd name="connsiteX10" fmla="*/ 103326 w 136755"/>
              <a:gd name="connsiteY10" fmla="*/ 42862 h 171450"/>
              <a:gd name="connsiteX11" fmla="*/ 124757 w 136755"/>
              <a:gd name="connsiteY11" fmla="*/ 47625 h 171450"/>
              <a:gd name="connsiteX12" fmla="*/ 131901 w 136755"/>
              <a:gd name="connsiteY12" fmla="*/ 52387 h 171450"/>
              <a:gd name="connsiteX13" fmla="*/ 136663 w 136755"/>
              <a:gd name="connsiteY13" fmla="*/ 59531 h 171450"/>
              <a:gd name="connsiteX14" fmla="*/ 131901 w 136755"/>
              <a:gd name="connsiteY14" fmla="*/ 100012 h 171450"/>
              <a:gd name="connsiteX15" fmla="*/ 129519 w 136755"/>
              <a:gd name="connsiteY15" fmla="*/ 107156 h 171450"/>
              <a:gd name="connsiteX16" fmla="*/ 124757 w 136755"/>
              <a:gd name="connsiteY16" fmla="*/ 114300 h 171450"/>
              <a:gd name="connsiteX17" fmla="*/ 127138 w 136755"/>
              <a:gd name="connsiteY17" fmla="*/ 126206 h 171450"/>
              <a:gd name="connsiteX18" fmla="*/ 117613 w 136755"/>
              <a:gd name="connsiteY18" fmla="*/ 135731 h 171450"/>
              <a:gd name="connsiteX19" fmla="*/ 134282 w 136755"/>
              <a:gd name="connsiteY19" fmla="*/ 152400 h 171450"/>
              <a:gd name="connsiteX20" fmla="*/ 105707 w 136755"/>
              <a:gd name="connsiteY20" fmla="*/ 157162 h 171450"/>
              <a:gd name="connsiteX21" fmla="*/ 103326 w 136755"/>
              <a:gd name="connsiteY21" fmla="*/ 150019 h 171450"/>
              <a:gd name="connsiteX22" fmla="*/ 86657 w 136755"/>
              <a:gd name="connsiteY22" fmla="*/ 142875 h 171450"/>
              <a:gd name="connsiteX23" fmla="*/ 72369 w 136755"/>
              <a:gd name="connsiteY23" fmla="*/ 145256 h 171450"/>
              <a:gd name="connsiteX24" fmla="*/ 69988 w 136755"/>
              <a:gd name="connsiteY24" fmla="*/ 152400 h 171450"/>
              <a:gd name="connsiteX25" fmla="*/ 58082 w 136755"/>
              <a:gd name="connsiteY25" fmla="*/ 154782 h 171450"/>
              <a:gd name="connsiteX26" fmla="*/ 46176 w 136755"/>
              <a:gd name="connsiteY26" fmla="*/ 171450 h 171450"/>
              <a:gd name="connsiteX27" fmla="*/ 24744 w 136755"/>
              <a:gd name="connsiteY27" fmla="*/ 169069 h 171450"/>
              <a:gd name="connsiteX28" fmla="*/ 3313 w 136755"/>
              <a:gd name="connsiteY28" fmla="*/ 152400 h 171450"/>
              <a:gd name="connsiteX29" fmla="*/ 8075 w 136755"/>
              <a:gd name="connsiteY29" fmla="*/ 140493 h 171450"/>
              <a:gd name="connsiteX30" fmla="*/ 8075 w 136755"/>
              <a:gd name="connsiteY30" fmla="*/ 142875 h 171450"/>
              <a:gd name="connsiteX0" fmla="*/ 8075 w 136755"/>
              <a:gd name="connsiteY0" fmla="*/ 144379 h 172954"/>
              <a:gd name="connsiteX1" fmla="*/ 932 w 136755"/>
              <a:gd name="connsiteY1" fmla="*/ 141998 h 172954"/>
              <a:gd name="connsiteX2" fmla="*/ 31888 w 136755"/>
              <a:gd name="connsiteY2" fmla="*/ 111042 h 172954"/>
              <a:gd name="connsiteX3" fmla="*/ 36651 w 136755"/>
              <a:gd name="connsiteY3" fmla="*/ 89609 h 172954"/>
              <a:gd name="connsiteX4" fmla="*/ 27126 w 136755"/>
              <a:gd name="connsiteY4" fmla="*/ 68179 h 172954"/>
              <a:gd name="connsiteX5" fmla="*/ 34269 w 136755"/>
              <a:gd name="connsiteY5" fmla="*/ 63416 h 172954"/>
              <a:gd name="connsiteX6" fmla="*/ 41413 w 136755"/>
              <a:gd name="connsiteY6" fmla="*/ 53891 h 172954"/>
              <a:gd name="connsiteX7" fmla="*/ 55701 w 136755"/>
              <a:gd name="connsiteY7" fmla="*/ 49129 h 172954"/>
              <a:gd name="connsiteX8" fmla="*/ 48557 w 136755"/>
              <a:gd name="connsiteY8" fmla="*/ 13411 h 172954"/>
              <a:gd name="connsiteX9" fmla="*/ 77132 w 136755"/>
              <a:gd name="connsiteY9" fmla="*/ 1504 h 172954"/>
              <a:gd name="connsiteX10" fmla="*/ 103326 w 136755"/>
              <a:gd name="connsiteY10" fmla="*/ 44366 h 172954"/>
              <a:gd name="connsiteX11" fmla="*/ 124757 w 136755"/>
              <a:gd name="connsiteY11" fmla="*/ 49129 h 172954"/>
              <a:gd name="connsiteX12" fmla="*/ 131901 w 136755"/>
              <a:gd name="connsiteY12" fmla="*/ 53891 h 172954"/>
              <a:gd name="connsiteX13" fmla="*/ 136663 w 136755"/>
              <a:gd name="connsiteY13" fmla="*/ 61035 h 172954"/>
              <a:gd name="connsiteX14" fmla="*/ 131901 w 136755"/>
              <a:gd name="connsiteY14" fmla="*/ 101516 h 172954"/>
              <a:gd name="connsiteX15" fmla="*/ 129519 w 136755"/>
              <a:gd name="connsiteY15" fmla="*/ 108660 h 172954"/>
              <a:gd name="connsiteX16" fmla="*/ 124757 w 136755"/>
              <a:gd name="connsiteY16" fmla="*/ 115804 h 172954"/>
              <a:gd name="connsiteX17" fmla="*/ 127138 w 136755"/>
              <a:gd name="connsiteY17" fmla="*/ 127710 h 172954"/>
              <a:gd name="connsiteX18" fmla="*/ 117613 w 136755"/>
              <a:gd name="connsiteY18" fmla="*/ 137235 h 172954"/>
              <a:gd name="connsiteX19" fmla="*/ 134282 w 136755"/>
              <a:gd name="connsiteY19" fmla="*/ 153904 h 172954"/>
              <a:gd name="connsiteX20" fmla="*/ 105707 w 136755"/>
              <a:gd name="connsiteY20" fmla="*/ 158666 h 172954"/>
              <a:gd name="connsiteX21" fmla="*/ 103326 w 136755"/>
              <a:gd name="connsiteY21" fmla="*/ 151523 h 172954"/>
              <a:gd name="connsiteX22" fmla="*/ 86657 w 136755"/>
              <a:gd name="connsiteY22" fmla="*/ 144379 h 172954"/>
              <a:gd name="connsiteX23" fmla="*/ 72369 w 136755"/>
              <a:gd name="connsiteY23" fmla="*/ 146760 h 172954"/>
              <a:gd name="connsiteX24" fmla="*/ 69988 w 136755"/>
              <a:gd name="connsiteY24" fmla="*/ 153904 h 172954"/>
              <a:gd name="connsiteX25" fmla="*/ 58082 w 136755"/>
              <a:gd name="connsiteY25" fmla="*/ 156286 h 172954"/>
              <a:gd name="connsiteX26" fmla="*/ 46176 w 136755"/>
              <a:gd name="connsiteY26" fmla="*/ 172954 h 172954"/>
              <a:gd name="connsiteX27" fmla="*/ 24744 w 136755"/>
              <a:gd name="connsiteY27" fmla="*/ 170573 h 172954"/>
              <a:gd name="connsiteX28" fmla="*/ 3313 w 136755"/>
              <a:gd name="connsiteY28" fmla="*/ 153904 h 172954"/>
              <a:gd name="connsiteX29" fmla="*/ 8075 w 136755"/>
              <a:gd name="connsiteY29" fmla="*/ 141997 h 172954"/>
              <a:gd name="connsiteX30" fmla="*/ 8075 w 136755"/>
              <a:gd name="connsiteY30" fmla="*/ 144379 h 172954"/>
              <a:gd name="connsiteX0" fmla="*/ 8075 w 136755"/>
              <a:gd name="connsiteY0" fmla="*/ 143047 h 171622"/>
              <a:gd name="connsiteX1" fmla="*/ 932 w 136755"/>
              <a:gd name="connsiteY1" fmla="*/ 140666 h 171622"/>
              <a:gd name="connsiteX2" fmla="*/ 31888 w 136755"/>
              <a:gd name="connsiteY2" fmla="*/ 109710 h 171622"/>
              <a:gd name="connsiteX3" fmla="*/ 36651 w 136755"/>
              <a:gd name="connsiteY3" fmla="*/ 88277 h 171622"/>
              <a:gd name="connsiteX4" fmla="*/ 27126 w 136755"/>
              <a:gd name="connsiteY4" fmla="*/ 66847 h 171622"/>
              <a:gd name="connsiteX5" fmla="*/ 34269 w 136755"/>
              <a:gd name="connsiteY5" fmla="*/ 62084 h 171622"/>
              <a:gd name="connsiteX6" fmla="*/ 41413 w 136755"/>
              <a:gd name="connsiteY6" fmla="*/ 52559 h 171622"/>
              <a:gd name="connsiteX7" fmla="*/ 55701 w 136755"/>
              <a:gd name="connsiteY7" fmla="*/ 47797 h 171622"/>
              <a:gd name="connsiteX8" fmla="*/ 60463 w 136755"/>
              <a:gd name="connsiteY8" fmla="*/ 28748 h 171622"/>
              <a:gd name="connsiteX9" fmla="*/ 77132 w 136755"/>
              <a:gd name="connsiteY9" fmla="*/ 172 h 171622"/>
              <a:gd name="connsiteX10" fmla="*/ 103326 w 136755"/>
              <a:gd name="connsiteY10" fmla="*/ 43034 h 171622"/>
              <a:gd name="connsiteX11" fmla="*/ 124757 w 136755"/>
              <a:gd name="connsiteY11" fmla="*/ 47797 h 171622"/>
              <a:gd name="connsiteX12" fmla="*/ 131901 w 136755"/>
              <a:gd name="connsiteY12" fmla="*/ 52559 h 171622"/>
              <a:gd name="connsiteX13" fmla="*/ 136663 w 136755"/>
              <a:gd name="connsiteY13" fmla="*/ 59703 h 171622"/>
              <a:gd name="connsiteX14" fmla="*/ 131901 w 136755"/>
              <a:gd name="connsiteY14" fmla="*/ 100184 h 171622"/>
              <a:gd name="connsiteX15" fmla="*/ 129519 w 136755"/>
              <a:gd name="connsiteY15" fmla="*/ 107328 h 171622"/>
              <a:gd name="connsiteX16" fmla="*/ 124757 w 136755"/>
              <a:gd name="connsiteY16" fmla="*/ 114472 h 171622"/>
              <a:gd name="connsiteX17" fmla="*/ 127138 w 136755"/>
              <a:gd name="connsiteY17" fmla="*/ 126378 h 171622"/>
              <a:gd name="connsiteX18" fmla="*/ 117613 w 136755"/>
              <a:gd name="connsiteY18" fmla="*/ 135903 h 171622"/>
              <a:gd name="connsiteX19" fmla="*/ 134282 w 136755"/>
              <a:gd name="connsiteY19" fmla="*/ 152572 h 171622"/>
              <a:gd name="connsiteX20" fmla="*/ 105707 w 136755"/>
              <a:gd name="connsiteY20" fmla="*/ 157334 h 171622"/>
              <a:gd name="connsiteX21" fmla="*/ 103326 w 136755"/>
              <a:gd name="connsiteY21" fmla="*/ 150191 h 171622"/>
              <a:gd name="connsiteX22" fmla="*/ 86657 w 136755"/>
              <a:gd name="connsiteY22" fmla="*/ 143047 h 171622"/>
              <a:gd name="connsiteX23" fmla="*/ 72369 w 136755"/>
              <a:gd name="connsiteY23" fmla="*/ 145428 h 171622"/>
              <a:gd name="connsiteX24" fmla="*/ 69988 w 136755"/>
              <a:gd name="connsiteY24" fmla="*/ 152572 h 171622"/>
              <a:gd name="connsiteX25" fmla="*/ 58082 w 136755"/>
              <a:gd name="connsiteY25" fmla="*/ 154954 h 171622"/>
              <a:gd name="connsiteX26" fmla="*/ 46176 w 136755"/>
              <a:gd name="connsiteY26" fmla="*/ 171622 h 171622"/>
              <a:gd name="connsiteX27" fmla="*/ 24744 w 136755"/>
              <a:gd name="connsiteY27" fmla="*/ 169241 h 171622"/>
              <a:gd name="connsiteX28" fmla="*/ 3313 w 136755"/>
              <a:gd name="connsiteY28" fmla="*/ 152572 h 171622"/>
              <a:gd name="connsiteX29" fmla="*/ 8075 w 136755"/>
              <a:gd name="connsiteY29" fmla="*/ 140665 h 171622"/>
              <a:gd name="connsiteX30" fmla="*/ 8075 w 136755"/>
              <a:gd name="connsiteY30" fmla="*/ 143047 h 171622"/>
              <a:gd name="connsiteX0" fmla="*/ 8075 w 136755"/>
              <a:gd name="connsiteY0" fmla="*/ 124298 h 152873"/>
              <a:gd name="connsiteX1" fmla="*/ 932 w 136755"/>
              <a:gd name="connsiteY1" fmla="*/ 121917 h 152873"/>
              <a:gd name="connsiteX2" fmla="*/ 31888 w 136755"/>
              <a:gd name="connsiteY2" fmla="*/ 90961 h 152873"/>
              <a:gd name="connsiteX3" fmla="*/ 36651 w 136755"/>
              <a:gd name="connsiteY3" fmla="*/ 69528 h 152873"/>
              <a:gd name="connsiteX4" fmla="*/ 27126 w 136755"/>
              <a:gd name="connsiteY4" fmla="*/ 48098 h 152873"/>
              <a:gd name="connsiteX5" fmla="*/ 34269 w 136755"/>
              <a:gd name="connsiteY5" fmla="*/ 43335 h 152873"/>
              <a:gd name="connsiteX6" fmla="*/ 41413 w 136755"/>
              <a:gd name="connsiteY6" fmla="*/ 33810 h 152873"/>
              <a:gd name="connsiteX7" fmla="*/ 55701 w 136755"/>
              <a:gd name="connsiteY7" fmla="*/ 29048 h 152873"/>
              <a:gd name="connsiteX8" fmla="*/ 60463 w 136755"/>
              <a:gd name="connsiteY8" fmla="*/ 9999 h 152873"/>
              <a:gd name="connsiteX9" fmla="*/ 79513 w 136755"/>
              <a:gd name="connsiteY9" fmla="*/ 473 h 152873"/>
              <a:gd name="connsiteX10" fmla="*/ 103326 w 136755"/>
              <a:gd name="connsiteY10" fmla="*/ 24285 h 152873"/>
              <a:gd name="connsiteX11" fmla="*/ 124757 w 136755"/>
              <a:gd name="connsiteY11" fmla="*/ 29048 h 152873"/>
              <a:gd name="connsiteX12" fmla="*/ 131901 w 136755"/>
              <a:gd name="connsiteY12" fmla="*/ 33810 h 152873"/>
              <a:gd name="connsiteX13" fmla="*/ 136663 w 136755"/>
              <a:gd name="connsiteY13" fmla="*/ 40954 h 152873"/>
              <a:gd name="connsiteX14" fmla="*/ 131901 w 136755"/>
              <a:gd name="connsiteY14" fmla="*/ 81435 h 152873"/>
              <a:gd name="connsiteX15" fmla="*/ 129519 w 136755"/>
              <a:gd name="connsiteY15" fmla="*/ 88579 h 152873"/>
              <a:gd name="connsiteX16" fmla="*/ 124757 w 136755"/>
              <a:gd name="connsiteY16" fmla="*/ 95723 h 152873"/>
              <a:gd name="connsiteX17" fmla="*/ 127138 w 136755"/>
              <a:gd name="connsiteY17" fmla="*/ 107629 h 152873"/>
              <a:gd name="connsiteX18" fmla="*/ 117613 w 136755"/>
              <a:gd name="connsiteY18" fmla="*/ 117154 h 152873"/>
              <a:gd name="connsiteX19" fmla="*/ 134282 w 136755"/>
              <a:gd name="connsiteY19" fmla="*/ 133823 h 152873"/>
              <a:gd name="connsiteX20" fmla="*/ 105707 w 136755"/>
              <a:gd name="connsiteY20" fmla="*/ 138585 h 152873"/>
              <a:gd name="connsiteX21" fmla="*/ 103326 w 136755"/>
              <a:gd name="connsiteY21" fmla="*/ 131442 h 152873"/>
              <a:gd name="connsiteX22" fmla="*/ 86657 w 136755"/>
              <a:gd name="connsiteY22" fmla="*/ 124298 h 152873"/>
              <a:gd name="connsiteX23" fmla="*/ 72369 w 136755"/>
              <a:gd name="connsiteY23" fmla="*/ 126679 h 152873"/>
              <a:gd name="connsiteX24" fmla="*/ 69988 w 136755"/>
              <a:gd name="connsiteY24" fmla="*/ 133823 h 152873"/>
              <a:gd name="connsiteX25" fmla="*/ 58082 w 136755"/>
              <a:gd name="connsiteY25" fmla="*/ 136205 h 152873"/>
              <a:gd name="connsiteX26" fmla="*/ 46176 w 136755"/>
              <a:gd name="connsiteY26" fmla="*/ 152873 h 152873"/>
              <a:gd name="connsiteX27" fmla="*/ 24744 w 136755"/>
              <a:gd name="connsiteY27" fmla="*/ 150492 h 152873"/>
              <a:gd name="connsiteX28" fmla="*/ 3313 w 136755"/>
              <a:gd name="connsiteY28" fmla="*/ 133823 h 152873"/>
              <a:gd name="connsiteX29" fmla="*/ 8075 w 136755"/>
              <a:gd name="connsiteY29" fmla="*/ 121916 h 152873"/>
              <a:gd name="connsiteX30" fmla="*/ 8075 w 136755"/>
              <a:gd name="connsiteY30" fmla="*/ 124298 h 152873"/>
              <a:gd name="connsiteX0" fmla="*/ 8075 w 136755"/>
              <a:gd name="connsiteY0" fmla="*/ 123979 h 152554"/>
              <a:gd name="connsiteX1" fmla="*/ 932 w 136755"/>
              <a:gd name="connsiteY1" fmla="*/ 121598 h 152554"/>
              <a:gd name="connsiteX2" fmla="*/ 31888 w 136755"/>
              <a:gd name="connsiteY2" fmla="*/ 90642 h 152554"/>
              <a:gd name="connsiteX3" fmla="*/ 36651 w 136755"/>
              <a:gd name="connsiteY3" fmla="*/ 69209 h 152554"/>
              <a:gd name="connsiteX4" fmla="*/ 27126 w 136755"/>
              <a:gd name="connsiteY4" fmla="*/ 47779 h 152554"/>
              <a:gd name="connsiteX5" fmla="*/ 34269 w 136755"/>
              <a:gd name="connsiteY5" fmla="*/ 43016 h 152554"/>
              <a:gd name="connsiteX6" fmla="*/ 41413 w 136755"/>
              <a:gd name="connsiteY6" fmla="*/ 33491 h 152554"/>
              <a:gd name="connsiteX7" fmla="*/ 55701 w 136755"/>
              <a:gd name="connsiteY7" fmla="*/ 28729 h 152554"/>
              <a:gd name="connsiteX8" fmla="*/ 60463 w 136755"/>
              <a:gd name="connsiteY8" fmla="*/ 9680 h 152554"/>
              <a:gd name="connsiteX9" fmla="*/ 79513 w 136755"/>
              <a:gd name="connsiteY9" fmla="*/ 154 h 152554"/>
              <a:gd name="connsiteX10" fmla="*/ 115233 w 136755"/>
              <a:gd name="connsiteY10" fmla="*/ 16822 h 152554"/>
              <a:gd name="connsiteX11" fmla="*/ 124757 w 136755"/>
              <a:gd name="connsiteY11" fmla="*/ 28729 h 152554"/>
              <a:gd name="connsiteX12" fmla="*/ 131901 w 136755"/>
              <a:gd name="connsiteY12" fmla="*/ 33491 h 152554"/>
              <a:gd name="connsiteX13" fmla="*/ 136663 w 136755"/>
              <a:gd name="connsiteY13" fmla="*/ 40635 h 152554"/>
              <a:gd name="connsiteX14" fmla="*/ 131901 w 136755"/>
              <a:gd name="connsiteY14" fmla="*/ 81116 h 152554"/>
              <a:gd name="connsiteX15" fmla="*/ 129519 w 136755"/>
              <a:gd name="connsiteY15" fmla="*/ 88260 h 152554"/>
              <a:gd name="connsiteX16" fmla="*/ 124757 w 136755"/>
              <a:gd name="connsiteY16" fmla="*/ 95404 h 152554"/>
              <a:gd name="connsiteX17" fmla="*/ 127138 w 136755"/>
              <a:gd name="connsiteY17" fmla="*/ 107310 h 152554"/>
              <a:gd name="connsiteX18" fmla="*/ 117613 w 136755"/>
              <a:gd name="connsiteY18" fmla="*/ 116835 h 152554"/>
              <a:gd name="connsiteX19" fmla="*/ 134282 w 136755"/>
              <a:gd name="connsiteY19" fmla="*/ 133504 h 152554"/>
              <a:gd name="connsiteX20" fmla="*/ 105707 w 136755"/>
              <a:gd name="connsiteY20" fmla="*/ 138266 h 152554"/>
              <a:gd name="connsiteX21" fmla="*/ 103326 w 136755"/>
              <a:gd name="connsiteY21" fmla="*/ 131123 h 152554"/>
              <a:gd name="connsiteX22" fmla="*/ 86657 w 136755"/>
              <a:gd name="connsiteY22" fmla="*/ 123979 h 152554"/>
              <a:gd name="connsiteX23" fmla="*/ 72369 w 136755"/>
              <a:gd name="connsiteY23" fmla="*/ 126360 h 152554"/>
              <a:gd name="connsiteX24" fmla="*/ 69988 w 136755"/>
              <a:gd name="connsiteY24" fmla="*/ 133504 h 152554"/>
              <a:gd name="connsiteX25" fmla="*/ 58082 w 136755"/>
              <a:gd name="connsiteY25" fmla="*/ 135886 h 152554"/>
              <a:gd name="connsiteX26" fmla="*/ 46176 w 136755"/>
              <a:gd name="connsiteY26" fmla="*/ 152554 h 152554"/>
              <a:gd name="connsiteX27" fmla="*/ 24744 w 136755"/>
              <a:gd name="connsiteY27" fmla="*/ 150173 h 152554"/>
              <a:gd name="connsiteX28" fmla="*/ 3313 w 136755"/>
              <a:gd name="connsiteY28" fmla="*/ 133504 h 152554"/>
              <a:gd name="connsiteX29" fmla="*/ 8075 w 136755"/>
              <a:gd name="connsiteY29" fmla="*/ 121597 h 152554"/>
              <a:gd name="connsiteX30" fmla="*/ 8075 w 136755"/>
              <a:gd name="connsiteY30" fmla="*/ 123979 h 152554"/>
              <a:gd name="connsiteX0" fmla="*/ 8075 w 136755"/>
              <a:gd name="connsiteY0" fmla="*/ 123979 h 152554"/>
              <a:gd name="connsiteX1" fmla="*/ 932 w 136755"/>
              <a:gd name="connsiteY1" fmla="*/ 121598 h 152554"/>
              <a:gd name="connsiteX2" fmla="*/ 31888 w 136755"/>
              <a:gd name="connsiteY2" fmla="*/ 90642 h 152554"/>
              <a:gd name="connsiteX3" fmla="*/ 36651 w 136755"/>
              <a:gd name="connsiteY3" fmla="*/ 69209 h 152554"/>
              <a:gd name="connsiteX4" fmla="*/ 50938 w 136755"/>
              <a:gd name="connsiteY4" fmla="*/ 59686 h 152554"/>
              <a:gd name="connsiteX5" fmla="*/ 34269 w 136755"/>
              <a:gd name="connsiteY5" fmla="*/ 43016 h 152554"/>
              <a:gd name="connsiteX6" fmla="*/ 41413 w 136755"/>
              <a:gd name="connsiteY6" fmla="*/ 33491 h 152554"/>
              <a:gd name="connsiteX7" fmla="*/ 55701 w 136755"/>
              <a:gd name="connsiteY7" fmla="*/ 28729 h 152554"/>
              <a:gd name="connsiteX8" fmla="*/ 60463 w 136755"/>
              <a:gd name="connsiteY8" fmla="*/ 9680 h 152554"/>
              <a:gd name="connsiteX9" fmla="*/ 79513 w 136755"/>
              <a:gd name="connsiteY9" fmla="*/ 154 h 152554"/>
              <a:gd name="connsiteX10" fmla="*/ 115233 w 136755"/>
              <a:gd name="connsiteY10" fmla="*/ 16822 h 152554"/>
              <a:gd name="connsiteX11" fmla="*/ 124757 w 136755"/>
              <a:gd name="connsiteY11" fmla="*/ 28729 h 152554"/>
              <a:gd name="connsiteX12" fmla="*/ 131901 w 136755"/>
              <a:gd name="connsiteY12" fmla="*/ 33491 h 152554"/>
              <a:gd name="connsiteX13" fmla="*/ 136663 w 136755"/>
              <a:gd name="connsiteY13" fmla="*/ 40635 h 152554"/>
              <a:gd name="connsiteX14" fmla="*/ 131901 w 136755"/>
              <a:gd name="connsiteY14" fmla="*/ 81116 h 152554"/>
              <a:gd name="connsiteX15" fmla="*/ 129519 w 136755"/>
              <a:gd name="connsiteY15" fmla="*/ 88260 h 152554"/>
              <a:gd name="connsiteX16" fmla="*/ 124757 w 136755"/>
              <a:gd name="connsiteY16" fmla="*/ 95404 h 152554"/>
              <a:gd name="connsiteX17" fmla="*/ 127138 w 136755"/>
              <a:gd name="connsiteY17" fmla="*/ 107310 h 152554"/>
              <a:gd name="connsiteX18" fmla="*/ 117613 w 136755"/>
              <a:gd name="connsiteY18" fmla="*/ 116835 h 152554"/>
              <a:gd name="connsiteX19" fmla="*/ 134282 w 136755"/>
              <a:gd name="connsiteY19" fmla="*/ 133504 h 152554"/>
              <a:gd name="connsiteX20" fmla="*/ 105707 w 136755"/>
              <a:gd name="connsiteY20" fmla="*/ 138266 h 152554"/>
              <a:gd name="connsiteX21" fmla="*/ 103326 w 136755"/>
              <a:gd name="connsiteY21" fmla="*/ 131123 h 152554"/>
              <a:gd name="connsiteX22" fmla="*/ 86657 w 136755"/>
              <a:gd name="connsiteY22" fmla="*/ 123979 h 152554"/>
              <a:gd name="connsiteX23" fmla="*/ 72369 w 136755"/>
              <a:gd name="connsiteY23" fmla="*/ 126360 h 152554"/>
              <a:gd name="connsiteX24" fmla="*/ 69988 w 136755"/>
              <a:gd name="connsiteY24" fmla="*/ 133504 h 152554"/>
              <a:gd name="connsiteX25" fmla="*/ 58082 w 136755"/>
              <a:gd name="connsiteY25" fmla="*/ 135886 h 152554"/>
              <a:gd name="connsiteX26" fmla="*/ 46176 w 136755"/>
              <a:gd name="connsiteY26" fmla="*/ 152554 h 152554"/>
              <a:gd name="connsiteX27" fmla="*/ 24744 w 136755"/>
              <a:gd name="connsiteY27" fmla="*/ 150173 h 152554"/>
              <a:gd name="connsiteX28" fmla="*/ 3313 w 136755"/>
              <a:gd name="connsiteY28" fmla="*/ 133504 h 152554"/>
              <a:gd name="connsiteX29" fmla="*/ 8075 w 136755"/>
              <a:gd name="connsiteY29" fmla="*/ 121597 h 152554"/>
              <a:gd name="connsiteX30" fmla="*/ 8075 w 136755"/>
              <a:gd name="connsiteY30" fmla="*/ 123979 h 15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6755" h="152554">
                <a:moveTo>
                  <a:pt x="8075" y="123979"/>
                </a:moveTo>
                <a:cubicBezTo>
                  <a:pt x="6885" y="123979"/>
                  <a:pt x="-3037" y="127154"/>
                  <a:pt x="932" y="121598"/>
                </a:cubicBezTo>
                <a:cubicBezTo>
                  <a:pt x="4901" y="116042"/>
                  <a:pt x="25935" y="99374"/>
                  <a:pt x="31888" y="90642"/>
                </a:cubicBezTo>
                <a:cubicBezTo>
                  <a:pt x="37841" y="81911"/>
                  <a:pt x="33476" y="74368"/>
                  <a:pt x="36651" y="69209"/>
                </a:cubicBezTo>
                <a:cubicBezTo>
                  <a:pt x="39826" y="64050"/>
                  <a:pt x="51335" y="64051"/>
                  <a:pt x="50938" y="59686"/>
                </a:cubicBezTo>
                <a:cubicBezTo>
                  <a:pt x="50541" y="55321"/>
                  <a:pt x="35856" y="47382"/>
                  <a:pt x="34269" y="43016"/>
                </a:cubicBezTo>
                <a:cubicBezTo>
                  <a:pt x="32682" y="38650"/>
                  <a:pt x="38111" y="35692"/>
                  <a:pt x="41413" y="33491"/>
                </a:cubicBezTo>
                <a:cubicBezTo>
                  <a:pt x="45590" y="30706"/>
                  <a:pt x="52526" y="32697"/>
                  <a:pt x="55701" y="28729"/>
                </a:cubicBezTo>
                <a:cubicBezTo>
                  <a:pt x="58876" y="24761"/>
                  <a:pt x="56494" y="14442"/>
                  <a:pt x="60463" y="9680"/>
                </a:cubicBezTo>
                <a:cubicBezTo>
                  <a:pt x="64432" y="4918"/>
                  <a:pt x="70385" y="-1036"/>
                  <a:pt x="79513" y="154"/>
                </a:cubicBezTo>
                <a:cubicBezTo>
                  <a:pt x="88641" y="1344"/>
                  <a:pt x="107692" y="12060"/>
                  <a:pt x="115233" y="16822"/>
                </a:cubicBezTo>
                <a:cubicBezTo>
                  <a:pt x="122774" y="21584"/>
                  <a:pt x="121979" y="25951"/>
                  <a:pt x="124757" y="28729"/>
                </a:cubicBezTo>
                <a:cubicBezTo>
                  <a:pt x="127535" y="31507"/>
                  <a:pt x="129520" y="31904"/>
                  <a:pt x="131901" y="33491"/>
                </a:cubicBezTo>
                <a:cubicBezTo>
                  <a:pt x="133488" y="35872"/>
                  <a:pt x="136473" y="37779"/>
                  <a:pt x="136663" y="40635"/>
                </a:cubicBezTo>
                <a:cubicBezTo>
                  <a:pt x="137278" y="49859"/>
                  <a:pt x="134745" y="69739"/>
                  <a:pt x="131901" y="81116"/>
                </a:cubicBezTo>
                <a:cubicBezTo>
                  <a:pt x="131292" y="83551"/>
                  <a:pt x="130642" y="86015"/>
                  <a:pt x="129519" y="88260"/>
                </a:cubicBezTo>
                <a:cubicBezTo>
                  <a:pt x="128239" y="90820"/>
                  <a:pt x="126344" y="93023"/>
                  <a:pt x="124757" y="95404"/>
                </a:cubicBezTo>
                <a:cubicBezTo>
                  <a:pt x="125551" y="99373"/>
                  <a:pt x="128329" y="103738"/>
                  <a:pt x="127138" y="107310"/>
                </a:cubicBezTo>
                <a:cubicBezTo>
                  <a:pt x="125947" y="110882"/>
                  <a:pt x="117004" y="114400"/>
                  <a:pt x="117613" y="116835"/>
                </a:cubicBezTo>
                <a:lnTo>
                  <a:pt x="134282" y="133504"/>
                </a:lnTo>
                <a:cubicBezTo>
                  <a:pt x="124451" y="143335"/>
                  <a:pt x="125373" y="146132"/>
                  <a:pt x="105707" y="138266"/>
                </a:cubicBezTo>
                <a:cubicBezTo>
                  <a:pt x="103377" y="137334"/>
                  <a:pt x="104894" y="133083"/>
                  <a:pt x="103326" y="131123"/>
                </a:cubicBezTo>
                <a:cubicBezTo>
                  <a:pt x="99214" y="125983"/>
                  <a:pt x="92378" y="125409"/>
                  <a:pt x="86657" y="123979"/>
                </a:cubicBezTo>
                <a:cubicBezTo>
                  <a:pt x="81894" y="124773"/>
                  <a:pt x="76561" y="123964"/>
                  <a:pt x="72369" y="126360"/>
                </a:cubicBezTo>
                <a:cubicBezTo>
                  <a:pt x="70190" y="127605"/>
                  <a:pt x="72369" y="131916"/>
                  <a:pt x="69988" y="133504"/>
                </a:cubicBezTo>
                <a:cubicBezTo>
                  <a:pt x="67607" y="135092"/>
                  <a:pt x="60257" y="134798"/>
                  <a:pt x="58082" y="135886"/>
                </a:cubicBezTo>
                <a:cubicBezTo>
                  <a:pt x="53764" y="138045"/>
                  <a:pt x="50938" y="151760"/>
                  <a:pt x="46176" y="152554"/>
                </a:cubicBezTo>
                <a:cubicBezTo>
                  <a:pt x="39032" y="151760"/>
                  <a:pt x="31563" y="152446"/>
                  <a:pt x="24744" y="150173"/>
                </a:cubicBezTo>
                <a:cubicBezTo>
                  <a:pt x="16200" y="147325"/>
                  <a:pt x="9476" y="139667"/>
                  <a:pt x="3313" y="133504"/>
                </a:cubicBezTo>
                <a:cubicBezTo>
                  <a:pt x="-93" y="126692"/>
                  <a:pt x="9827" y="128602"/>
                  <a:pt x="8075" y="121597"/>
                </a:cubicBezTo>
                <a:cubicBezTo>
                  <a:pt x="7882" y="120827"/>
                  <a:pt x="9265" y="123979"/>
                  <a:pt x="8075" y="12397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3" y="873621"/>
            <a:ext cx="3366155" cy="284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131">
            <a:off x="2892334" y="1292484"/>
            <a:ext cx="3631257" cy="240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29000"/>
            <a:ext cx="524858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0510" y="260648"/>
            <a:ext cx="447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Какое количество населенных пунктов (на данный момент) находится на территории </a:t>
            </a:r>
            <a:r>
              <a:rPr lang="ru-RU" sz="1600" b="1" dirty="0" err="1" smtClean="0"/>
              <a:t>Тугулымского</a:t>
            </a:r>
            <a:r>
              <a:rPr lang="ru-RU" sz="1600" b="1" dirty="0" smtClean="0"/>
              <a:t> района? </a:t>
            </a:r>
            <a:endParaRPr lang="ru-RU" sz="16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707962" y="110588"/>
            <a:ext cx="4328533" cy="4224685"/>
            <a:chOff x="1187623" y="-315416"/>
            <a:chExt cx="7560841" cy="71734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3"/>
            <a:stretch/>
          </p:blipFill>
          <p:spPr>
            <a:xfrm>
              <a:off x="2133600" y="292678"/>
              <a:ext cx="6183450" cy="6376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-315416"/>
              <a:ext cx="7560841" cy="717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32-конечная звезда 10"/>
          <p:cNvSpPr/>
          <p:nvPr/>
        </p:nvSpPr>
        <p:spPr>
          <a:xfrm>
            <a:off x="5968956" y="5111966"/>
            <a:ext cx="1080000" cy="1080000"/>
          </a:xfrm>
          <a:prstGeom prst="star32">
            <a:avLst>
              <a:gd name="adj" fmla="val 39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52</a:t>
            </a:r>
            <a:endParaRPr lang="ru-RU" b="1" dirty="0"/>
          </a:p>
        </p:txBody>
      </p:sp>
      <p:sp>
        <p:nvSpPr>
          <p:cNvPr id="14" name="Стрелка вправо 13">
            <a:hlinkClick r:id="rId7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663">
            <a:off x="429006" y="3428999"/>
            <a:ext cx="4371976" cy="295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н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93" y="4573011"/>
            <a:ext cx="2015227" cy="2015227"/>
          </a:xfrm>
          <a:prstGeom prst="rect">
            <a:avLst/>
          </a:prstGeom>
        </p:spPr>
      </p:pic>
      <p:pic>
        <p:nvPicPr>
          <p:cNvPr id="19" name="н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55" y="4573011"/>
            <a:ext cx="2015227" cy="2015227"/>
          </a:xfrm>
          <a:prstGeom prst="rect">
            <a:avLst/>
          </a:prstGeom>
        </p:spPr>
      </p:pic>
      <p:pic>
        <p:nvPicPr>
          <p:cNvPr id="20" name="н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6" y="4573011"/>
            <a:ext cx="2015227" cy="2015227"/>
          </a:xfrm>
          <a:prstGeom prst="rect">
            <a:avLst/>
          </a:prstGeom>
        </p:spPr>
      </p:pic>
      <p:pic>
        <p:nvPicPr>
          <p:cNvPr id="21" name="н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11" y="4573010"/>
            <a:ext cx="2015227" cy="2015227"/>
          </a:xfrm>
          <a:prstGeom prst="rect">
            <a:avLst/>
          </a:prstGeom>
        </p:spPr>
      </p:pic>
      <p:pic>
        <p:nvPicPr>
          <p:cNvPr id="22" name="н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44" y="4573011"/>
            <a:ext cx="2015227" cy="2015227"/>
          </a:xfrm>
          <a:prstGeom prst="rect">
            <a:avLst/>
          </a:prstGeom>
        </p:spPr>
      </p:pic>
      <p:sp>
        <p:nvSpPr>
          <p:cNvPr id="10" name="32-конечная звезда 9"/>
          <p:cNvSpPr/>
          <p:nvPr/>
        </p:nvSpPr>
        <p:spPr>
          <a:xfrm>
            <a:off x="4629607" y="5157192"/>
            <a:ext cx="1080000" cy="1080000"/>
          </a:xfrm>
          <a:prstGeom prst="star32">
            <a:avLst>
              <a:gd name="adj" fmla="val 39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54</a:t>
            </a:r>
            <a:endParaRPr lang="ru-RU" b="1" dirty="0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7308304" y="5157192"/>
            <a:ext cx="1080000" cy="1080000"/>
          </a:xfrm>
          <a:prstGeom prst="star32">
            <a:avLst>
              <a:gd name="adj" fmla="val 39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84</a:t>
            </a:r>
            <a:endParaRPr lang="ru-RU" b="1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3290258" y="5157192"/>
            <a:ext cx="1080000" cy="1080000"/>
          </a:xfrm>
          <a:prstGeom prst="star32">
            <a:avLst>
              <a:gd name="adj" fmla="val 39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77</a:t>
            </a:r>
            <a:endParaRPr lang="ru-RU" b="1" dirty="0"/>
          </a:p>
        </p:txBody>
      </p:sp>
      <p:sp>
        <p:nvSpPr>
          <p:cNvPr id="3" name="32-конечная звезда 2"/>
          <p:cNvSpPr/>
          <p:nvPr/>
        </p:nvSpPr>
        <p:spPr>
          <a:xfrm>
            <a:off x="611560" y="5157192"/>
            <a:ext cx="1080000" cy="1080000"/>
          </a:xfrm>
          <a:prstGeom prst="star32">
            <a:avLst>
              <a:gd name="adj" fmla="val 39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24</a:t>
            </a:r>
            <a:endParaRPr lang="ru-RU" b="1" dirty="0"/>
          </a:p>
        </p:txBody>
      </p:sp>
      <p:sp>
        <p:nvSpPr>
          <p:cNvPr id="8" name="32-конечная звезда 7"/>
          <p:cNvSpPr/>
          <p:nvPr/>
        </p:nvSpPr>
        <p:spPr>
          <a:xfrm>
            <a:off x="1950909" y="5157192"/>
            <a:ext cx="1080000" cy="1080000"/>
          </a:xfrm>
          <a:prstGeom prst="star32">
            <a:avLst>
              <a:gd name="adj" fmla="val 39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47</a:t>
            </a:r>
            <a:endParaRPr lang="ru-RU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68" y="2023688"/>
            <a:ext cx="4459249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D935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9" grpId="0" animBg="1"/>
      <p:bldP spid="9" grpId="1" animBg="1"/>
      <p:bldP spid="3" grpId="1" animBg="1"/>
      <p:bldP spid="3" grpId="2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66759" y="148177"/>
            <a:ext cx="6696744" cy="6564090"/>
            <a:chOff x="1187623" y="-315416"/>
            <a:chExt cx="7560841" cy="71734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3"/>
            <a:stretch/>
          </p:blipFill>
          <p:spPr>
            <a:xfrm>
              <a:off x="2133600" y="292678"/>
              <a:ext cx="6183450" cy="6376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-315416"/>
              <a:ext cx="7560841" cy="717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остров"/>
          <p:cNvSpPr/>
          <p:nvPr/>
        </p:nvSpPr>
        <p:spPr>
          <a:xfrm>
            <a:off x="7062476" y="425377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rId4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5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яр"/>
          <p:cNvSpPr/>
          <p:nvPr/>
        </p:nvSpPr>
        <p:spPr>
          <a:xfrm>
            <a:off x="4219976" y="443711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гурино"/>
          <p:cNvSpPr/>
          <p:nvPr/>
        </p:nvSpPr>
        <p:spPr>
          <a:xfrm>
            <a:off x="4528128" y="177281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щелконогова"/>
          <p:cNvSpPr/>
          <p:nvPr/>
        </p:nvSpPr>
        <p:spPr>
          <a:xfrm>
            <a:off x="4893188" y="237870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убково"/>
          <p:cNvSpPr/>
          <p:nvPr/>
        </p:nvSpPr>
        <p:spPr>
          <a:xfrm>
            <a:off x="3906524" y="107014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шкуково"/>
          <p:cNvSpPr/>
          <p:nvPr/>
        </p:nvSpPr>
        <p:spPr>
          <a:xfrm>
            <a:off x="5508104" y="335822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ерховино"/>
          <p:cNvSpPr/>
          <p:nvPr/>
        </p:nvSpPr>
        <p:spPr>
          <a:xfrm>
            <a:off x="6941592" y="308136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альцево"/>
          <p:cNvSpPr/>
          <p:nvPr/>
        </p:nvSpPr>
        <p:spPr>
          <a:xfrm>
            <a:off x="7236296" y="362983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уговской"/>
          <p:cNvSpPr/>
          <p:nvPr/>
        </p:nvSpPr>
        <p:spPr>
          <a:xfrm>
            <a:off x="5465900" y="444480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ертарка"/>
          <p:cNvSpPr/>
          <p:nvPr/>
        </p:nvSpPr>
        <p:spPr>
          <a:xfrm>
            <a:off x="4258860" y="593521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водоуспенское"/>
          <p:cNvSpPr/>
          <p:nvPr/>
        </p:nvSpPr>
        <p:spPr>
          <a:xfrm>
            <a:off x="7554132" y="530120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ядрышниково"/>
          <p:cNvSpPr/>
          <p:nvPr/>
        </p:nvSpPr>
        <p:spPr>
          <a:xfrm>
            <a:off x="6324992" y="272465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рошково"/>
          <p:cNvSpPr/>
          <p:nvPr/>
        </p:nvSpPr>
        <p:spPr>
          <a:xfrm>
            <a:off x="4758228" y="12657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голашево"/>
          <p:cNvSpPr/>
          <p:nvPr/>
        </p:nvSpPr>
        <p:spPr>
          <a:xfrm>
            <a:off x="5436104" y="128417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юшала"/>
          <p:cNvSpPr/>
          <p:nvPr/>
        </p:nvSpPr>
        <p:spPr>
          <a:xfrm>
            <a:off x="4114860" y="343791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ошково"/>
          <p:cNvSpPr txBox="1"/>
          <p:nvPr/>
        </p:nvSpPr>
        <p:spPr>
          <a:xfrm>
            <a:off x="4571911" y="1078311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/>
              <a:t>Т</a:t>
            </a:r>
            <a:r>
              <a:rPr lang="ru-RU" sz="1000" b="1" i="1" dirty="0" err="1" smtClean="0"/>
              <a:t>рошково</a:t>
            </a:r>
            <a:endParaRPr lang="ru-RU" sz="1000" b="1" i="1" dirty="0"/>
          </a:p>
        </p:txBody>
      </p:sp>
      <p:sp>
        <p:nvSpPr>
          <p:cNvPr id="36" name="зубково"/>
          <p:cNvSpPr txBox="1"/>
          <p:nvPr/>
        </p:nvSpPr>
        <p:spPr>
          <a:xfrm>
            <a:off x="3878072" y="912056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Зубково</a:t>
            </a:r>
            <a:endParaRPr lang="ru-RU" sz="1000" b="1" i="1" dirty="0"/>
          </a:p>
        </p:txBody>
      </p:sp>
      <p:sp>
        <p:nvSpPr>
          <p:cNvPr id="38" name="голашево"/>
          <p:cNvSpPr txBox="1"/>
          <p:nvPr/>
        </p:nvSpPr>
        <p:spPr>
          <a:xfrm>
            <a:off x="5267286" y="1389974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Галашова</a:t>
            </a:r>
            <a:endParaRPr lang="ru-RU" sz="1000" b="1" i="1" dirty="0"/>
          </a:p>
        </p:txBody>
      </p:sp>
      <p:sp>
        <p:nvSpPr>
          <p:cNvPr id="39" name="гурино"/>
          <p:cNvSpPr txBox="1"/>
          <p:nvPr/>
        </p:nvSpPr>
        <p:spPr>
          <a:xfrm>
            <a:off x="4341592" y="1556792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Гурина</a:t>
            </a:r>
            <a:endParaRPr lang="ru-RU" sz="1000" b="1" i="1" dirty="0"/>
          </a:p>
        </p:txBody>
      </p:sp>
      <p:sp>
        <p:nvSpPr>
          <p:cNvPr id="40" name="щелконогова"/>
          <p:cNvSpPr txBox="1"/>
          <p:nvPr/>
        </p:nvSpPr>
        <p:spPr>
          <a:xfrm>
            <a:off x="4796356" y="2160901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Щелконогова</a:t>
            </a:r>
            <a:endParaRPr lang="ru-RU" sz="1000" b="1" i="1" dirty="0"/>
          </a:p>
        </p:txBody>
      </p:sp>
      <p:sp>
        <p:nvSpPr>
          <p:cNvPr id="41" name="верховино"/>
          <p:cNvSpPr txBox="1"/>
          <p:nvPr/>
        </p:nvSpPr>
        <p:spPr>
          <a:xfrm>
            <a:off x="6681621" y="2850469"/>
            <a:ext cx="95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Верховино</a:t>
            </a:r>
            <a:endParaRPr lang="ru-RU" sz="1000" b="1" i="1" dirty="0"/>
          </a:p>
        </p:txBody>
      </p:sp>
      <p:sp>
        <p:nvSpPr>
          <p:cNvPr id="42" name="ядрышниково"/>
          <p:cNvSpPr txBox="1"/>
          <p:nvPr/>
        </p:nvSpPr>
        <p:spPr>
          <a:xfrm>
            <a:off x="6062034" y="2522700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Ядрышникова</a:t>
            </a:r>
            <a:endParaRPr lang="ru-RU" sz="1000" b="1" i="1" dirty="0"/>
          </a:p>
        </p:txBody>
      </p:sp>
      <p:sp>
        <p:nvSpPr>
          <p:cNvPr id="43" name="ошкуково"/>
          <p:cNvSpPr txBox="1"/>
          <p:nvPr/>
        </p:nvSpPr>
        <p:spPr>
          <a:xfrm>
            <a:off x="5311815" y="3127865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Ошкуково</a:t>
            </a:r>
            <a:endParaRPr lang="ru-RU" sz="1000" b="1" i="1" dirty="0"/>
          </a:p>
        </p:txBody>
      </p:sp>
      <p:sp>
        <p:nvSpPr>
          <p:cNvPr id="44" name="юшала"/>
          <p:cNvSpPr txBox="1"/>
          <p:nvPr/>
        </p:nvSpPr>
        <p:spPr>
          <a:xfrm>
            <a:off x="3927498" y="3235111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Юшала</a:t>
            </a:r>
            <a:endParaRPr lang="ru-RU" sz="1000" b="1" i="1" dirty="0"/>
          </a:p>
        </p:txBody>
      </p:sp>
      <p:sp>
        <p:nvSpPr>
          <p:cNvPr id="45" name="яр"/>
          <p:cNvSpPr txBox="1"/>
          <p:nvPr/>
        </p:nvSpPr>
        <p:spPr>
          <a:xfrm>
            <a:off x="4179094" y="4202664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Яр</a:t>
            </a:r>
            <a:endParaRPr lang="ru-RU" sz="1000" b="1" i="1" dirty="0"/>
          </a:p>
        </p:txBody>
      </p:sp>
      <p:sp>
        <p:nvSpPr>
          <p:cNvPr id="46" name="луговской"/>
          <p:cNvSpPr txBox="1"/>
          <p:nvPr/>
        </p:nvSpPr>
        <p:spPr>
          <a:xfrm>
            <a:off x="5340270" y="4216732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Луговской</a:t>
            </a:r>
            <a:endParaRPr lang="ru-RU" sz="1000" b="1" i="1" dirty="0"/>
          </a:p>
        </p:txBody>
      </p:sp>
      <p:sp>
        <p:nvSpPr>
          <p:cNvPr id="47" name="мальцево"/>
          <p:cNvSpPr txBox="1"/>
          <p:nvPr/>
        </p:nvSpPr>
        <p:spPr>
          <a:xfrm>
            <a:off x="6998138" y="3455610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Мальцево</a:t>
            </a:r>
            <a:endParaRPr lang="ru-RU" sz="1000" b="1" i="1" dirty="0"/>
          </a:p>
        </p:txBody>
      </p:sp>
      <p:sp>
        <p:nvSpPr>
          <p:cNvPr id="48" name="заводоуспенское"/>
          <p:cNvSpPr txBox="1"/>
          <p:nvPr/>
        </p:nvSpPr>
        <p:spPr>
          <a:xfrm>
            <a:off x="7197074" y="5103928"/>
            <a:ext cx="1175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Заводоуспенское</a:t>
            </a:r>
            <a:endParaRPr lang="ru-RU" sz="1000" b="1" i="1" dirty="0"/>
          </a:p>
        </p:txBody>
      </p:sp>
      <p:sp>
        <p:nvSpPr>
          <p:cNvPr id="49" name="яр"/>
          <p:cNvSpPr txBox="1"/>
          <p:nvPr/>
        </p:nvSpPr>
        <p:spPr>
          <a:xfrm>
            <a:off x="4059873" y="5703452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Ертарский</a:t>
            </a:r>
            <a:endParaRPr lang="ru-RU" sz="1000" b="1" i="1" dirty="0"/>
          </a:p>
        </p:txBody>
      </p:sp>
      <p:sp>
        <p:nvSpPr>
          <p:cNvPr id="50" name="дубровина"/>
          <p:cNvSpPr/>
          <p:nvPr/>
        </p:nvSpPr>
        <p:spPr>
          <a:xfrm>
            <a:off x="6964533" y="187462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стров"/>
          <p:cNvSpPr txBox="1"/>
          <p:nvPr/>
        </p:nvSpPr>
        <p:spPr>
          <a:xfrm>
            <a:off x="6929178" y="4048403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Остров</a:t>
            </a:r>
            <a:endParaRPr lang="ru-RU" sz="1000" b="1" i="1" dirty="0"/>
          </a:p>
        </p:txBody>
      </p:sp>
      <p:sp>
        <p:nvSpPr>
          <p:cNvPr id="52" name="дубровино"/>
          <p:cNvSpPr txBox="1"/>
          <p:nvPr/>
        </p:nvSpPr>
        <p:spPr>
          <a:xfrm>
            <a:off x="6681621" y="1976424"/>
            <a:ext cx="103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Дубровина</a:t>
            </a:r>
            <a:endParaRPr lang="ru-RU" sz="1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2981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Посмотрите внимательно на карту и нанесенные на ней  основные населенные пункты. Запомните их взаимное расположение.</a:t>
            </a:r>
          </a:p>
          <a:p>
            <a:r>
              <a:rPr lang="ru-RU" dirty="0" smtClean="0"/>
              <a:t>Здесь представлены не все деревни, а лишь часть основных -17, т е (самые крупные)</a:t>
            </a:r>
            <a:endParaRPr lang="ru-RU" dirty="0"/>
          </a:p>
        </p:txBody>
      </p:sp>
      <p:pic>
        <p:nvPicPr>
          <p:cNvPr id="1026" name="Picture 2" descr="C:\Users\6\Pictures\2016-12-31 001\21699450-Смешные-персонажи-ученый-или-профессор-мультфильм-Наб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" b="100000" l="0" r="99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12"/>
            <a:ext cx="3340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66759" y="148177"/>
            <a:ext cx="6696744" cy="6564090"/>
            <a:chOff x="1187623" y="-315416"/>
            <a:chExt cx="7560841" cy="71734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3"/>
            <a:stretch/>
          </p:blipFill>
          <p:spPr>
            <a:xfrm>
              <a:off x="2133600" y="292678"/>
              <a:ext cx="6183450" cy="6376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-315416"/>
              <a:ext cx="7560841" cy="717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остров"/>
          <p:cNvSpPr/>
          <p:nvPr/>
        </p:nvSpPr>
        <p:spPr>
          <a:xfrm>
            <a:off x="7062476" y="425377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rId4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5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яр"/>
          <p:cNvSpPr/>
          <p:nvPr/>
        </p:nvSpPr>
        <p:spPr>
          <a:xfrm>
            <a:off x="4213628" y="443711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гурино"/>
          <p:cNvSpPr/>
          <p:nvPr/>
        </p:nvSpPr>
        <p:spPr>
          <a:xfrm>
            <a:off x="4528128" y="177281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щелконогова"/>
          <p:cNvSpPr/>
          <p:nvPr/>
        </p:nvSpPr>
        <p:spPr>
          <a:xfrm>
            <a:off x="4893188" y="237870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убково"/>
          <p:cNvSpPr/>
          <p:nvPr/>
        </p:nvSpPr>
        <p:spPr>
          <a:xfrm>
            <a:off x="3906800" y="106078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шкуково"/>
          <p:cNvSpPr/>
          <p:nvPr/>
        </p:nvSpPr>
        <p:spPr>
          <a:xfrm>
            <a:off x="5508104" y="335822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ерховино"/>
          <p:cNvSpPr/>
          <p:nvPr/>
        </p:nvSpPr>
        <p:spPr>
          <a:xfrm>
            <a:off x="6955660" y="308136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альцево"/>
          <p:cNvSpPr/>
          <p:nvPr/>
        </p:nvSpPr>
        <p:spPr>
          <a:xfrm>
            <a:off x="7236296" y="362983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уговской"/>
          <p:cNvSpPr/>
          <p:nvPr/>
        </p:nvSpPr>
        <p:spPr>
          <a:xfrm>
            <a:off x="5465900" y="444480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ертарка"/>
          <p:cNvSpPr/>
          <p:nvPr/>
        </p:nvSpPr>
        <p:spPr>
          <a:xfrm>
            <a:off x="4258860" y="593521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водоуспенское"/>
          <p:cNvSpPr/>
          <p:nvPr/>
        </p:nvSpPr>
        <p:spPr>
          <a:xfrm>
            <a:off x="7554132" y="530120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ядрышниково"/>
          <p:cNvSpPr/>
          <p:nvPr/>
        </p:nvSpPr>
        <p:spPr>
          <a:xfrm>
            <a:off x="6324992" y="272132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рошково"/>
          <p:cNvSpPr/>
          <p:nvPr/>
        </p:nvSpPr>
        <p:spPr>
          <a:xfrm>
            <a:off x="4758228" y="126876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голашево"/>
          <p:cNvSpPr/>
          <p:nvPr/>
        </p:nvSpPr>
        <p:spPr>
          <a:xfrm>
            <a:off x="5436104" y="128417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юшала"/>
          <p:cNvSpPr/>
          <p:nvPr/>
        </p:nvSpPr>
        <p:spPr>
          <a:xfrm>
            <a:off x="4114860" y="343791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бровина"/>
          <p:cNvSpPr/>
          <p:nvPr/>
        </p:nvSpPr>
        <p:spPr>
          <a:xfrm>
            <a:off x="6964533" y="187462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009309" y="109456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432492" y="185096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</a:t>
            </a:r>
            <a:endParaRPr lang="ru-RU" sz="11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05440" y="103700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92080" y="110056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4</a:t>
            </a:r>
            <a:endParaRPr lang="ru-RU" sz="11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019784" y="22155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64674" y="179967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6</a:t>
            </a:r>
            <a:endParaRPr lang="ru-RU" sz="11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70972" y="320583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60762" y="251979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9</a:t>
            </a:r>
            <a:endParaRPr lang="ru-RU" sz="11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939908" y="286195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10</a:t>
            </a:r>
            <a:endParaRPr lang="ru-RU" sz="11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489510" y="311281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8</a:t>
            </a:r>
            <a:endParaRPr lang="ru-RU" sz="11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092272" y="342104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11</a:t>
            </a:r>
            <a:endParaRPr lang="ru-RU" sz="11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199240" y="41924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12</a:t>
            </a:r>
            <a:endParaRPr lang="ru-RU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67552" y="421770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13</a:t>
            </a:r>
            <a:endParaRPr lang="ru-RU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971804" y="399216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14</a:t>
            </a:r>
            <a:endParaRPr lang="ru-RU" sz="1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220714" y="570173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15</a:t>
            </a:r>
            <a:endParaRPr lang="ru-RU" sz="11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524320" y="508044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16</a:t>
            </a:r>
            <a:endParaRPr lang="ru-RU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001" y="0"/>
            <a:ext cx="2705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Заполните таблицу.</a:t>
            </a:r>
          </a:p>
          <a:p>
            <a:r>
              <a:rPr lang="ru-RU" dirty="0" smtClean="0"/>
              <a:t>Какая деревня под какой </a:t>
            </a:r>
          </a:p>
          <a:p>
            <a:r>
              <a:rPr lang="ru-RU" dirty="0" smtClean="0"/>
              <a:t> цифрой?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64654"/>
              </p:ext>
            </p:extLst>
          </p:nvPr>
        </p:nvGraphicFramePr>
        <p:xfrm>
          <a:off x="107504" y="984266"/>
          <a:ext cx="3024336" cy="513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249"/>
                <a:gridCol w="2433087"/>
              </a:tblGrid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209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99367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Зубково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98341" y="133222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Гурина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715966" y="164321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Трошково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83568" y="192450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Галашова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83568" y="228142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Щелконогова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95060" y="258235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Дубровина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699323" y="289141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Юшала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698812" y="322736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Ошкуково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97636" y="3546505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Ядрышникова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701898" y="387099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Верховино</a:t>
            </a:r>
            <a:endParaRPr lang="ru-RU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97636" y="419398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Мальцево</a:t>
            </a:r>
            <a:endParaRPr lang="ru-RU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697636" y="450536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Яр</a:t>
            </a:r>
            <a:endParaRPr lang="ru-RU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697636" y="483049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Луговской</a:t>
            </a:r>
            <a:endParaRPr lang="ru-RU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706906" y="514599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Остров</a:t>
            </a:r>
            <a:endParaRPr lang="ru-RU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706906" y="5469835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Ертарский</a:t>
            </a:r>
            <a:endParaRPr lang="ru-RU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699323" y="579407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Заводоуспенское</a:t>
            </a:r>
            <a:endParaRPr lang="ru-RU" sz="1600" dirty="0"/>
          </a:p>
        </p:txBody>
      </p:sp>
      <p:pic>
        <p:nvPicPr>
          <p:cNvPr id="2050" name="Picture 2" descr="C:\Users\6\Pictures\2016-12-31 001\персонаж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" b="97710" l="2421" r="97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5442" y="2374146"/>
            <a:ext cx="1636776" cy="1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42" grpId="1"/>
      <p:bldP spid="43" grpId="2"/>
      <p:bldP spid="44" grpId="3"/>
      <p:bldP spid="45" grpId="4"/>
      <p:bldP spid="46" grpId="5"/>
      <p:bldP spid="47" grpId="1"/>
      <p:bldP spid="48" grpId="0"/>
      <p:bldP spid="49" grpId="0"/>
      <p:bldP spid="51" grpId="0"/>
      <p:bldP spid="52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66759" y="148177"/>
            <a:ext cx="6696744" cy="6564090"/>
            <a:chOff x="1187623" y="-315416"/>
            <a:chExt cx="7560841" cy="71734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3"/>
            <a:stretch/>
          </p:blipFill>
          <p:spPr>
            <a:xfrm>
              <a:off x="2133600" y="292678"/>
              <a:ext cx="6183450" cy="6376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-315416"/>
              <a:ext cx="7560841" cy="717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95536" y="260648"/>
            <a:ext cx="290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Расставьте на карте</a:t>
            </a:r>
          </a:p>
          <a:p>
            <a:r>
              <a:rPr lang="ru-RU" sz="1600" b="1" dirty="0" smtClean="0"/>
              <a:t>населённые пункты</a:t>
            </a:r>
          </a:p>
          <a:p>
            <a:r>
              <a:rPr lang="ru-RU" sz="1600" b="1" dirty="0" smtClean="0"/>
              <a:t>на свои места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628800"/>
            <a:ext cx="187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Заводоуспенское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5825" y="26369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Юшала 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1" y="3663505"/>
            <a:ext cx="169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Луговской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Ертарский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1" y="5805264"/>
            <a:ext cx="166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Ивановка   </a:t>
            </a:r>
            <a:endParaRPr lang="ru-RU" dirty="0"/>
          </a:p>
        </p:txBody>
      </p:sp>
      <p:sp>
        <p:nvSpPr>
          <p:cNvPr id="8" name="ивановка"/>
          <p:cNvSpPr/>
          <p:nvPr/>
        </p:nvSpPr>
        <p:spPr>
          <a:xfrm>
            <a:off x="1714278" y="589610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юшала"/>
          <p:cNvSpPr/>
          <p:nvPr/>
        </p:nvSpPr>
        <p:spPr>
          <a:xfrm>
            <a:off x="1448028" y="274957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ертарка"/>
          <p:cNvSpPr/>
          <p:nvPr/>
        </p:nvSpPr>
        <p:spPr>
          <a:xfrm>
            <a:off x="1706080" y="483781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водоуспенка"/>
          <p:cNvSpPr/>
          <p:nvPr/>
        </p:nvSpPr>
        <p:spPr>
          <a:xfrm>
            <a:off x="2346532" y="181346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уговской"/>
          <p:cNvSpPr/>
          <p:nvPr/>
        </p:nvSpPr>
        <p:spPr>
          <a:xfrm>
            <a:off x="1778080" y="377617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rId4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5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28299 1.48148E-6 C 0.4099 1.48148E-6 0.56632 0.13981 0.56632 0.25417 L 0.56632 0.5087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042 C 0.01267 -0.0699 0.05555 -0.12199 0.09496 -0.10949 C 0.13611 -0.09653 0.15711 -0.02361 0.1427 0.05648 C 0.12829 0.13704 0.1493 0.21065 0.19027 0.22315 C 0.22951 0.23681 0.27361 0.18334 0.28732 0.10278 " pathEditMode="relative" rAng="805939" ptsTypes="fffff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0.09271 0.10972 C 0.11267 0.13357 0.14409 0.15255 0.17847 0.1632 C 0.21857 0.175 0.25191 0.17384 0.27691 0.16158 L 0.39635 0.11181 " pathEditMode="relative" rAng="723707" ptsTypes="FffFF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787 L 0.09306 -0.01204 C 0.1125 -0.01389 0.13785 -0.00555 0.16164 0.00833 C 0.18994 0.02454 0.20816 0.0456 0.2198 0.06597 L 0.27327 0.15787 " pathEditMode="relative" rAng="-25521295" ptsTypes="FffFF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6025 1.11111E-6 C 0.23212 1.11111E-6 0.32049 -0.17176 0.32049 -0.31111 L 0.32049 -0.62222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66759" y="148177"/>
            <a:ext cx="6696744" cy="6564090"/>
            <a:chOff x="1187623" y="-315416"/>
            <a:chExt cx="7560841" cy="71734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3"/>
            <a:stretch/>
          </p:blipFill>
          <p:spPr>
            <a:xfrm>
              <a:off x="2133600" y="292678"/>
              <a:ext cx="6183450" cy="6376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-315416"/>
              <a:ext cx="7560841" cy="717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95536" y="260648"/>
            <a:ext cx="290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укажите на карте точку</a:t>
            </a:r>
          </a:p>
          <a:p>
            <a:r>
              <a:rPr lang="ru-RU" sz="1600" b="1" dirty="0" smtClean="0"/>
              <a:t>местоположения  населённых пунктов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628800"/>
            <a:ext cx="187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Заводоуспенское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5825" y="26369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Юшала 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1" y="3663505"/>
            <a:ext cx="169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Луговской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Ертарский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1" y="5805264"/>
            <a:ext cx="166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Ивановка   </a:t>
            </a:r>
            <a:endParaRPr lang="ru-RU" dirty="0"/>
          </a:p>
        </p:txBody>
      </p:sp>
      <p:sp>
        <p:nvSpPr>
          <p:cNvPr id="8" name="ивановка"/>
          <p:cNvSpPr/>
          <p:nvPr/>
        </p:nvSpPr>
        <p:spPr>
          <a:xfrm>
            <a:off x="1714278" y="589610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юшала"/>
          <p:cNvSpPr/>
          <p:nvPr/>
        </p:nvSpPr>
        <p:spPr>
          <a:xfrm>
            <a:off x="1448028" y="274957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ертарка"/>
          <p:cNvSpPr/>
          <p:nvPr/>
        </p:nvSpPr>
        <p:spPr>
          <a:xfrm>
            <a:off x="1706080" y="483781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водоуспенка"/>
          <p:cNvSpPr/>
          <p:nvPr/>
        </p:nvSpPr>
        <p:spPr>
          <a:xfrm>
            <a:off x="2346532" y="181346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уговской"/>
          <p:cNvSpPr/>
          <p:nvPr/>
        </p:nvSpPr>
        <p:spPr>
          <a:xfrm>
            <a:off x="1778080" y="377617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ивановка 1"/>
          <p:cNvSpPr/>
          <p:nvPr/>
        </p:nvSpPr>
        <p:spPr>
          <a:xfrm>
            <a:off x="4580385" y="1539497"/>
            <a:ext cx="288032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заводоуспенка 1"/>
          <p:cNvSpPr/>
          <p:nvPr/>
        </p:nvSpPr>
        <p:spPr>
          <a:xfrm>
            <a:off x="7452320" y="5102394"/>
            <a:ext cx="288032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уговской 1"/>
          <p:cNvSpPr/>
          <p:nvPr/>
        </p:nvSpPr>
        <p:spPr>
          <a:xfrm>
            <a:off x="5464021" y="4398470"/>
            <a:ext cx="288032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юшала 1"/>
          <p:cNvSpPr/>
          <p:nvPr/>
        </p:nvSpPr>
        <p:spPr>
          <a:xfrm>
            <a:off x="4067944" y="3401290"/>
            <a:ext cx="288032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ертарка 1"/>
          <p:cNvSpPr/>
          <p:nvPr/>
        </p:nvSpPr>
        <p:spPr>
          <a:xfrm>
            <a:off x="4177735" y="5849562"/>
            <a:ext cx="288032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51348" y="1484784"/>
            <a:ext cx="826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Ивановка </a:t>
            </a:r>
            <a:endParaRPr lang="ru-RU" sz="10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380310" y="5383927"/>
            <a:ext cx="1152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Заводоуспенское</a:t>
            </a:r>
            <a:r>
              <a:rPr lang="ru-RU" sz="1000" b="1" i="1" dirty="0" smtClean="0"/>
              <a:t> </a:t>
            </a:r>
            <a:endParaRPr lang="ru-RU" sz="10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41424" y="4327212"/>
            <a:ext cx="826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/>
              <a:t>Луговской</a:t>
            </a:r>
            <a:r>
              <a:rPr lang="ru-RU" sz="1000" b="1" i="1" dirty="0" smtClean="0"/>
              <a:t> </a:t>
            </a:r>
            <a:endParaRPr lang="ru-RU" sz="10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4139952" y="3287717"/>
            <a:ext cx="826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Юшала  </a:t>
            </a:r>
            <a:endParaRPr lang="ru-RU" sz="10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241969" y="5767372"/>
            <a:ext cx="826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Ертарский  </a:t>
            </a:r>
            <a:endParaRPr lang="ru-RU" sz="1000" b="1" i="1" dirty="0"/>
          </a:p>
        </p:txBody>
      </p:sp>
      <p:sp>
        <p:nvSpPr>
          <p:cNvPr id="26" name="Стрелка вправо 25">
            <a:hlinkClick r:id="rId4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9201 -0.00717 C 0.11146 -0.00995 0.13681 -0.00301 0.16129 0.01065 C 0.18993 0.0257 0.20833 0.0463 0.22083 0.06621 L 0.27639 0.15834 " pathEditMode="relative" rAng="-2560559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667 C 0.01059 -0.06528 0.05329 -0.1199 0.09305 -0.10833 C 0.13454 -0.09629 0.15694 -0.02268 0.14375 0.05926 C 0.1302 0.14236 0.1526 0.21621 0.19357 0.22847 C 0.23333 0.24144 0.27691 0.18519 0.2901 0.10209 " pathEditMode="relative" rAng="737142" ptsTypes="fffff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6025 1.11111E-6 C 0.23212 1.11111E-6 0.32049 -0.17176 0.32049 -0.31111 L 0.32049 -0.62222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324 L 0.09548 0.13033 C 0.11441 0.15833 0.14566 0.17917 0.1809 0.18889 C 0.22014 0.19954 0.25416 0.19445 0.27934 0.1794 L 0.40052 0.10857 " pathEditMode="relative" rAng="681714" ptsTypes="FffFF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28316 1.48148E-6 C 0.41007 1.48148E-6 0.56632 0.13727 0.56632 0.24907 L 0.56632 0.49815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19" grpId="0" animBg="1"/>
      <p:bldP spid="3" grpId="1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427984" y="110588"/>
            <a:ext cx="4608512" cy="4614556"/>
            <a:chOff x="1187623" y="-315416"/>
            <a:chExt cx="7560841" cy="71734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3"/>
            <a:stretch/>
          </p:blipFill>
          <p:spPr>
            <a:xfrm>
              <a:off x="2133600" y="292678"/>
              <a:ext cx="6183450" cy="6376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-315416"/>
              <a:ext cx="7560841" cy="717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95536" y="26064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Назовите 15 рек </a:t>
            </a:r>
            <a:r>
              <a:rPr lang="ru-RU" sz="1600" b="1" dirty="0" err="1"/>
              <a:t>Т</a:t>
            </a:r>
            <a:r>
              <a:rPr lang="ru-RU" sz="1600" b="1" dirty="0" err="1" smtClean="0"/>
              <a:t>угулымского</a:t>
            </a:r>
            <a:r>
              <a:rPr lang="ru-RU" sz="1600" b="1" dirty="0" smtClean="0"/>
              <a:t> района</a:t>
            </a:r>
            <a:endParaRPr lang="ru-RU" sz="1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94160"/>
              </p:ext>
            </p:extLst>
          </p:nvPr>
        </p:nvGraphicFramePr>
        <p:xfrm>
          <a:off x="251520" y="836712"/>
          <a:ext cx="4392488" cy="5486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2048"/>
                <a:gridCol w="3960440"/>
              </a:tblGrid>
              <a:tr h="3556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6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6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6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6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6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6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6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6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23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19035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 flipH="1">
            <a:off x="323528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1"/>
          <p:cNvSpPr/>
          <p:nvPr/>
        </p:nvSpPr>
        <p:spPr>
          <a:xfrm>
            <a:off x="539552" y="836712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Айба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2"/>
          <p:cNvSpPr/>
          <p:nvPr/>
        </p:nvSpPr>
        <p:spPr>
          <a:xfrm>
            <a:off x="539552" y="1196752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Балда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6"/>
          <p:cNvSpPr/>
          <p:nvPr/>
        </p:nvSpPr>
        <p:spPr>
          <a:xfrm>
            <a:off x="539552" y="2710352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Тугулымка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5"/>
          <p:cNvSpPr/>
          <p:nvPr/>
        </p:nvSpPr>
        <p:spPr>
          <a:xfrm>
            <a:off x="539552" y="2309260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Пышма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3"/>
          <p:cNvSpPr/>
          <p:nvPr/>
        </p:nvSpPr>
        <p:spPr>
          <a:xfrm>
            <a:off x="539552" y="1556792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Беляковка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528936" y="1949220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Бардянка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7"/>
          <p:cNvSpPr/>
          <p:nvPr/>
        </p:nvSpPr>
        <p:spPr>
          <a:xfrm>
            <a:off x="528936" y="3044992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Межница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8"/>
          <p:cNvSpPr/>
          <p:nvPr/>
        </p:nvSpPr>
        <p:spPr>
          <a:xfrm>
            <a:off x="528936" y="3406464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Липка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9"/>
          <p:cNvSpPr/>
          <p:nvPr/>
        </p:nvSpPr>
        <p:spPr>
          <a:xfrm>
            <a:off x="528936" y="3766504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Мостовка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0"/>
          <p:cNvSpPr/>
          <p:nvPr/>
        </p:nvSpPr>
        <p:spPr>
          <a:xfrm>
            <a:off x="527448" y="4126544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Еленка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11"/>
          <p:cNvSpPr/>
          <p:nvPr/>
        </p:nvSpPr>
        <p:spPr>
          <a:xfrm>
            <a:off x="539552" y="4486584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Кармак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2"/>
          <p:cNvSpPr/>
          <p:nvPr/>
        </p:nvSpPr>
        <p:spPr>
          <a:xfrm>
            <a:off x="527448" y="4854548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Рамыль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13"/>
          <p:cNvSpPr/>
          <p:nvPr/>
        </p:nvSpPr>
        <p:spPr>
          <a:xfrm>
            <a:off x="521644" y="5222176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Никитка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14"/>
          <p:cNvSpPr/>
          <p:nvPr/>
        </p:nvSpPr>
        <p:spPr>
          <a:xfrm>
            <a:off x="539552" y="5589132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Змеёвка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15"/>
          <p:cNvSpPr/>
          <p:nvPr/>
        </p:nvSpPr>
        <p:spPr>
          <a:xfrm>
            <a:off x="521644" y="5961834"/>
            <a:ext cx="33123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Палымка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83671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5" name="б"/>
          <p:cNvSpPr/>
          <p:nvPr/>
        </p:nvSpPr>
        <p:spPr>
          <a:xfrm>
            <a:off x="4067944" y="119675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Б</a:t>
            </a:r>
          </a:p>
        </p:txBody>
      </p:sp>
      <p:sp>
        <p:nvSpPr>
          <p:cNvPr id="26" name="б1"/>
          <p:cNvSpPr/>
          <p:nvPr/>
        </p:nvSpPr>
        <p:spPr>
          <a:xfrm>
            <a:off x="4063504" y="155679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Б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7" name="п"/>
          <p:cNvSpPr/>
          <p:nvPr/>
        </p:nvSpPr>
        <p:spPr>
          <a:xfrm>
            <a:off x="4063504" y="227687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б2"/>
          <p:cNvSpPr/>
          <p:nvPr/>
        </p:nvSpPr>
        <p:spPr>
          <a:xfrm>
            <a:off x="4063504" y="194453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Б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9" name="м"/>
          <p:cNvSpPr/>
          <p:nvPr/>
        </p:nvSpPr>
        <p:spPr>
          <a:xfrm>
            <a:off x="4063504" y="3046424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М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0" name="т"/>
          <p:cNvSpPr/>
          <p:nvPr/>
        </p:nvSpPr>
        <p:spPr>
          <a:xfrm>
            <a:off x="4063504" y="2687816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1" name="л"/>
          <p:cNvSpPr/>
          <p:nvPr/>
        </p:nvSpPr>
        <p:spPr>
          <a:xfrm>
            <a:off x="4063504" y="340503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Л</a:t>
            </a:r>
          </a:p>
        </p:txBody>
      </p:sp>
      <p:sp>
        <p:nvSpPr>
          <p:cNvPr id="32" name="мо"/>
          <p:cNvSpPr/>
          <p:nvPr/>
        </p:nvSpPr>
        <p:spPr>
          <a:xfrm>
            <a:off x="4063504" y="376507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М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е"/>
          <p:cNvSpPr/>
          <p:nvPr/>
        </p:nvSpPr>
        <p:spPr>
          <a:xfrm>
            <a:off x="4063504" y="4124156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Е</a:t>
            </a:r>
          </a:p>
        </p:txBody>
      </p:sp>
      <p:sp>
        <p:nvSpPr>
          <p:cNvPr id="34" name="к"/>
          <p:cNvSpPr/>
          <p:nvPr/>
        </p:nvSpPr>
        <p:spPr>
          <a:xfrm>
            <a:off x="4063504" y="4484196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К</a:t>
            </a:r>
          </a:p>
        </p:txBody>
      </p:sp>
      <p:sp>
        <p:nvSpPr>
          <p:cNvPr id="35" name="р"/>
          <p:cNvSpPr/>
          <p:nvPr/>
        </p:nvSpPr>
        <p:spPr>
          <a:xfrm>
            <a:off x="4063504" y="4844236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Р</a:t>
            </a:r>
          </a:p>
        </p:txBody>
      </p:sp>
      <p:sp>
        <p:nvSpPr>
          <p:cNvPr id="36" name="н"/>
          <p:cNvSpPr/>
          <p:nvPr/>
        </p:nvSpPr>
        <p:spPr>
          <a:xfrm>
            <a:off x="4063504" y="5204276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Н</a:t>
            </a:r>
          </a:p>
        </p:txBody>
      </p:sp>
      <p:sp>
        <p:nvSpPr>
          <p:cNvPr id="37" name="з"/>
          <p:cNvSpPr/>
          <p:nvPr/>
        </p:nvSpPr>
        <p:spPr>
          <a:xfrm>
            <a:off x="4037856" y="5563694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З</a:t>
            </a:r>
          </a:p>
        </p:txBody>
      </p:sp>
      <p:sp>
        <p:nvSpPr>
          <p:cNvPr id="38" name="пе"/>
          <p:cNvSpPr/>
          <p:nvPr/>
        </p:nvSpPr>
        <p:spPr>
          <a:xfrm>
            <a:off x="4037856" y="594917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П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23472"/>
            <a:ext cx="2180813" cy="22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6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84" y="977706"/>
            <a:ext cx="4041462" cy="28559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236296" y="110588"/>
            <a:ext cx="1800200" cy="1734236"/>
            <a:chOff x="1187623" y="-315416"/>
            <a:chExt cx="7560841" cy="71734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73"/>
            <a:stretch/>
          </p:blipFill>
          <p:spPr>
            <a:xfrm>
              <a:off x="2133600" y="292678"/>
              <a:ext cx="6183450" cy="6376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-315416"/>
              <a:ext cx="7560841" cy="717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95536" y="26064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 </a:t>
            </a:r>
            <a:r>
              <a:rPr lang="ru-RU" sz="1600" b="1" dirty="0" err="1" smtClean="0"/>
              <a:t>територии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Тугулымского</a:t>
            </a:r>
            <a:r>
              <a:rPr lang="ru-RU" sz="1600" b="1" dirty="0" smtClean="0"/>
              <a:t> района есть водораздел. Часть рек текут в Туру, часть в Пышму. Скажите какие реки куда впадают?</a:t>
            </a:r>
            <a:endParaRPr lang="ru-RU" sz="1600" b="1" dirty="0"/>
          </a:p>
        </p:txBody>
      </p:sp>
      <p:pic>
        <p:nvPicPr>
          <p:cNvPr id="3" name="пышма 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2520000" cy="180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тура 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39" y="4581128"/>
            <a:ext cx="2520000" cy="180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6165304"/>
            <a:ext cx="4464496" cy="5760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Пышма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6165304"/>
            <a:ext cx="4176464" cy="5760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Тура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6016" y="4581128"/>
            <a:ext cx="0" cy="21602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липка"/>
          <p:cNvSpPr/>
          <p:nvPr/>
        </p:nvSpPr>
        <p:spPr>
          <a:xfrm>
            <a:off x="395536" y="2204864"/>
            <a:ext cx="936104" cy="864096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Л</a:t>
            </a:r>
            <a:r>
              <a:rPr lang="ru-RU" sz="1400" b="1" dirty="0" smtClean="0">
                <a:solidFill>
                  <a:srgbClr val="FF0000"/>
                </a:solidFill>
              </a:rPr>
              <a:t>ипка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4" name="беляковка"/>
          <p:cNvSpPr/>
          <p:nvPr/>
        </p:nvSpPr>
        <p:spPr>
          <a:xfrm>
            <a:off x="1621194" y="2204864"/>
            <a:ext cx="936104" cy="864096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Беля-ковка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" name="кармак"/>
          <p:cNvSpPr/>
          <p:nvPr/>
        </p:nvSpPr>
        <p:spPr>
          <a:xfrm>
            <a:off x="2846852" y="2204864"/>
            <a:ext cx="936104" cy="864096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Кар-мак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межница"/>
          <p:cNvSpPr/>
          <p:nvPr/>
        </p:nvSpPr>
        <p:spPr>
          <a:xfrm>
            <a:off x="4072511" y="2204864"/>
            <a:ext cx="936104" cy="864096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Меж-</a:t>
            </a:r>
            <a:r>
              <a:rPr lang="ru-RU" sz="1400" b="1" dirty="0" err="1" smtClean="0">
                <a:solidFill>
                  <a:srgbClr val="FF0000"/>
                </a:solidFill>
              </a:rPr>
              <a:t>ница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7" name="тугулымка"/>
          <p:cNvSpPr/>
          <p:nvPr/>
        </p:nvSpPr>
        <p:spPr>
          <a:xfrm>
            <a:off x="5298169" y="2204864"/>
            <a:ext cx="936104" cy="864096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FF0000"/>
                </a:solidFill>
              </a:rPr>
              <a:t>Тугу</a:t>
            </a:r>
            <a:r>
              <a:rPr lang="ru-RU" sz="1400" b="1" dirty="0" smtClean="0">
                <a:solidFill>
                  <a:srgbClr val="FF0000"/>
                </a:solidFill>
              </a:rPr>
              <a:t>-</a:t>
            </a:r>
            <a:r>
              <a:rPr lang="ru-RU" sz="1400" b="1" dirty="0" err="1" smtClean="0">
                <a:solidFill>
                  <a:srgbClr val="FF0000"/>
                </a:solidFill>
              </a:rPr>
              <a:t>лым</a:t>
            </a:r>
            <a:r>
              <a:rPr lang="ru-RU" sz="1400" b="1" dirty="0" smtClean="0">
                <a:solidFill>
                  <a:srgbClr val="FF0000"/>
                </a:solidFill>
              </a:rPr>
              <a:t>-ка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айба"/>
          <p:cNvSpPr/>
          <p:nvPr/>
        </p:nvSpPr>
        <p:spPr>
          <a:xfrm>
            <a:off x="6523827" y="2204864"/>
            <a:ext cx="936104" cy="864096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rgbClr val="FF0000"/>
                </a:solidFill>
              </a:rPr>
              <a:t>А</a:t>
            </a:r>
            <a:r>
              <a:rPr lang="ru-RU" sz="1400" b="1" dirty="0" err="1" smtClean="0">
                <a:solidFill>
                  <a:srgbClr val="FF0000"/>
                </a:solidFill>
              </a:rPr>
              <a:t>йба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9" name="мостовка"/>
          <p:cNvSpPr/>
          <p:nvPr/>
        </p:nvSpPr>
        <p:spPr>
          <a:xfrm>
            <a:off x="7749487" y="2204864"/>
            <a:ext cx="936104" cy="864096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FF0000"/>
                </a:solidFill>
              </a:rPr>
              <a:t>Мос-товка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Стрелка вправо 19">
            <a:hlinkClick r:id="rId7" action="ppaction://hlinksldjump"/>
          </p:cNvPr>
          <p:cNvSpPr/>
          <p:nvPr/>
        </p:nvSpPr>
        <p:spPr>
          <a:xfrm>
            <a:off x="8190358" y="5661248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8" action="ppaction://hlinksldjump"/>
          </p:cNvPr>
          <p:cNvSpPr/>
          <p:nvPr/>
        </p:nvSpPr>
        <p:spPr>
          <a:xfrm flipH="1">
            <a:off x="323528" y="5733256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3987E-6 L -4.44444E-6 0.12604 C -4.44444E-6 0.18223 0.14219 0.25185 0.25782 0.25185 L 0.5158 0.25185 " pathEditMode="relative" rAng="0" ptsTypes="FfFF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2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3987E-6 L 0.25555 0.1993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9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987E-6 L 0.00295 0.2518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3987E-6 L -0.13802 0.32516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16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3987E-6 L -0.17743 0.20975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10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1595 L -0.05313 0.13274 C -0.06632 0.15795 -0.08855 0.1827 -0.11511 0.19888 C -0.14584 0.21669 -0.17344 0.22409 -0.19532 0.21924 L -0.30105 0.20351 " pathEditMode="relative" rAng="9324500" ptsTypes="FffFF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0.03052 C 0.03073 0.03075 0.04983 0.03075 0.06216 0.04 C 0.075 0.04949 0.08681 0.0666 0.09879 0.08256 C 0.11025 0.09782 0.11424 0.11655 0.11806 0.13575 C 0.12344 0.15379 0.12726 0.17437 0.1224 0.1968 C 0.12049 0.21785 0.11198 0.24283 0.09896 0.26341 C 0.0882 0.28515 0.07275 0.30527 0.05556 0.32331 C 0.03959 0.34088 0.02101 0.35545 0.00434 0.36679 C -0.01545 0.37812 -0.03541 0.38344 -0.05399 0.38459 C -0.07205 0.38575 -0.08958 0.38274 -0.10295 0.37303 C -0.11701 0.36424 -0.12934 0.3469 -0.13645 0.3314 C -0.14514 0.31729 -0.15225 0.2974 -0.15156 0.2759 C -0.15086 0.25508 -0.1427 0.23265 -0.12777 0.21345 C -0.11111 0.19333 -0.09114 0.18455 -0.07482 0.18501 C -0.05955 0.1864 -0.04496 0.19542 -0.03507 0.21207 C -0.02639 0.23057 -0.01979 0.24791 -0.02066 0.26942 C -0.02187 0.28908 -0.01892 0.29162 -0.0401 0.33348 C -0.05746 0.37604 -0.08767 0.39222 -0.1026 0.40818 C -0.11909 0.4209 -0.13541 0.42622 -0.15434 0.43339 C -0.17569 0.44195 -0.19618 0.44148 -0.21128 0.43825 C -0.22691 0.43617 -0.23906 0.42576 -0.25503 0.40772 C -0.26961 0.38922 -0.27482 0.37812 -0.28298 0.36077 C -0.29045 0.34481 -0.29878 0.32701 -0.30642 0.31082 " pathEditMode="relative" rAng="-1911377" ptsTypes="fffffffffffffffffffffff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23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9144002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Какая из представленных рек, лишняя в этом ряду и почему?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9214" y="134076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Юшала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9289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Еленка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0596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Беляковка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5730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Тугулымка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0770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р. </a:t>
            </a:r>
            <a:r>
              <a:rPr lang="ru-RU" sz="2400" b="1" dirty="0" smtClean="0">
                <a:solidFill>
                  <a:schemeClr val="bg1"/>
                </a:solidFill>
              </a:rPr>
              <a:t>Кила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58112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Змеевка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214" y="19105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Кармак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5892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Балда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10735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Межница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4334033"/>
            <a:ext cx="6731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Река </a:t>
            </a:r>
            <a:r>
              <a:rPr lang="ru-RU" sz="3200" dirty="0" err="1" smtClean="0">
                <a:solidFill>
                  <a:schemeClr val="bg1"/>
                </a:solidFill>
              </a:rPr>
              <a:t>Межница</a:t>
            </a:r>
            <a:r>
              <a:rPr lang="ru-RU" sz="3200" dirty="0" smtClean="0">
                <a:solidFill>
                  <a:schemeClr val="bg1"/>
                </a:solidFill>
              </a:rPr>
              <a:t> в этом списке лишняя, потому что, впадает в р. </a:t>
            </a:r>
            <a:r>
              <a:rPr lang="ru-RU" sz="3200" b="1" u="sng" dirty="0" smtClean="0">
                <a:solidFill>
                  <a:schemeClr val="bg1"/>
                </a:solidFill>
              </a:rPr>
              <a:t>Тура</a:t>
            </a:r>
            <a:r>
              <a:rPr lang="ru-RU" sz="3200" dirty="0" smtClean="0">
                <a:solidFill>
                  <a:schemeClr val="bg1"/>
                </a:solidFill>
              </a:rPr>
              <a:t>.  А другие из представленных впадают  в р. </a:t>
            </a:r>
            <a:r>
              <a:rPr lang="ru-RU" sz="3200" b="1" u="sng" dirty="0" smtClean="0">
                <a:solidFill>
                  <a:schemeClr val="bg1"/>
                </a:solidFill>
              </a:rPr>
              <a:t>Пышма.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8316416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rId4" action="ppaction://hlinksldjump"/>
          </p:cNvPr>
          <p:cNvSpPr/>
          <p:nvPr/>
        </p:nvSpPr>
        <p:spPr>
          <a:xfrm flipH="1">
            <a:off x="107504" y="6258374"/>
            <a:ext cx="72008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480</Words>
  <Application>Microsoft Office PowerPoint</Application>
  <PresentationFormat>Экран (4:3)</PresentationFormat>
  <Paragraphs>213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</dc:creator>
  <cp:lastModifiedBy>6</cp:lastModifiedBy>
  <cp:revision>161</cp:revision>
  <dcterms:created xsi:type="dcterms:W3CDTF">2017-10-09T06:29:24Z</dcterms:created>
  <dcterms:modified xsi:type="dcterms:W3CDTF">2017-11-14T11:39:30Z</dcterms:modified>
  <cp:contentStatus/>
</cp:coreProperties>
</file>