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jpe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9.jpg" ContentType="image/pn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9" r:id="rId2"/>
    <p:sldId id="265" r:id="rId3"/>
    <p:sldId id="274" r:id="rId4"/>
    <p:sldId id="275" r:id="rId5"/>
    <p:sldId id="268" r:id="rId6"/>
    <p:sldId id="269" r:id="rId7"/>
    <p:sldId id="270" r:id="rId8"/>
    <p:sldId id="271" r:id="rId9"/>
    <p:sldId id="276" r:id="rId10"/>
    <p:sldId id="287" r:id="rId11"/>
    <p:sldId id="273" r:id="rId12"/>
    <p:sldId id="266" r:id="rId13"/>
    <p:sldId id="267" r:id="rId14"/>
    <p:sldId id="277" r:id="rId15"/>
    <p:sldId id="278" r:id="rId16"/>
    <p:sldId id="279" r:id="rId17"/>
    <p:sldId id="280" r:id="rId18"/>
    <p:sldId id="283" r:id="rId19"/>
    <p:sldId id="281" r:id="rId20"/>
    <p:sldId id="282" r:id="rId21"/>
    <p:sldId id="284" r:id="rId22"/>
    <p:sldId id="288" r:id="rId23"/>
    <p:sldId id="285" r:id="rId24"/>
    <p:sldId id="286" r:id="rId25"/>
    <p:sldId id="289" r:id="rId26"/>
    <p:sldId id="290" r:id="rId27"/>
    <p:sldId id="291" r:id="rId28"/>
    <p:sldId id="292" r:id="rId29"/>
    <p:sldId id="294" r:id="rId30"/>
    <p:sldId id="295" r:id="rId31"/>
    <p:sldId id="296" r:id="rId32"/>
    <p:sldId id="297" r:id="rId33"/>
    <p:sldId id="300" r:id="rId34"/>
    <p:sldId id="298" r:id="rId35"/>
    <p:sldId id="299" r:id="rId36"/>
    <p:sldId id="312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10" r:id="rId46"/>
    <p:sldId id="311" r:id="rId47"/>
    <p:sldId id="314" r:id="rId48"/>
  </p:sldIdLst>
  <p:sldSz cx="9144000" cy="6858000" type="screen4x3"/>
  <p:notesSz cx="6858000" cy="9144000"/>
  <p:custDataLst>
    <p:tags r:id="rId5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9" autoAdjust="0"/>
    <p:restoredTop sz="94671" autoAdjust="0"/>
  </p:normalViewPr>
  <p:slideViewPr>
    <p:cSldViewPr>
      <p:cViewPr varScale="1">
        <p:scale>
          <a:sx n="85" d="100"/>
          <a:sy n="85" d="100"/>
        </p:scale>
        <p:origin x="154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78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0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0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 cstate="print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http://sun-shine-kz.ucoz.ru/</a:t>
            </a:r>
            <a:r>
              <a:rPr lang="ru-RU" sz="1000" dirty="0"/>
              <a:t> 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>
                <a:solidFill>
                  <a:schemeClr val="bg1"/>
                </a:solidFill>
              </a:rPr>
              <a:t>Салиш</a:t>
            </a:r>
            <a:r>
              <a:rPr lang="ru-RU" sz="1000" dirty="0">
                <a:solidFill>
                  <a:schemeClr val="bg1"/>
                </a:solidFill>
              </a:rPr>
              <a:t> С.С.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Категория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Категория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Тема 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Категория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5.xml"/><Relationship Id="rId18" Type="http://schemas.openxmlformats.org/officeDocument/2006/relationships/slide" Target="slide36.xml"/><Relationship Id="rId3" Type="http://schemas.openxmlformats.org/officeDocument/2006/relationships/slide" Target="slide12.xml"/><Relationship Id="rId21" Type="http://schemas.openxmlformats.org/officeDocument/2006/relationships/slide" Target="slide43.xml"/><Relationship Id="rId7" Type="http://schemas.openxmlformats.org/officeDocument/2006/relationships/slide" Target="slide3.xml"/><Relationship Id="rId12" Type="http://schemas.openxmlformats.org/officeDocument/2006/relationships/slide" Target="slide23.xml"/><Relationship Id="rId17" Type="http://schemas.openxmlformats.org/officeDocument/2006/relationships/slide" Target="slide33.xml"/><Relationship Id="rId2" Type="http://schemas.openxmlformats.org/officeDocument/2006/relationships/notesSlide" Target="../notesSlides/notesSlide2.xml"/><Relationship Id="rId16" Type="http://schemas.openxmlformats.org/officeDocument/2006/relationships/slide" Target="slide31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9.xml"/><Relationship Id="rId11" Type="http://schemas.openxmlformats.org/officeDocument/2006/relationships/slide" Target="slide21.xml"/><Relationship Id="rId5" Type="http://schemas.openxmlformats.org/officeDocument/2006/relationships/slide" Target="slide7.xml"/><Relationship Id="rId15" Type="http://schemas.openxmlformats.org/officeDocument/2006/relationships/slide" Target="slide29.xml"/><Relationship Id="rId23" Type="http://schemas.openxmlformats.org/officeDocument/2006/relationships/image" Target="../media/image5.png"/><Relationship Id="rId10" Type="http://schemas.openxmlformats.org/officeDocument/2006/relationships/slide" Target="slide18.xml"/><Relationship Id="rId19" Type="http://schemas.openxmlformats.org/officeDocument/2006/relationships/slide" Target="slide39.xml"/><Relationship Id="rId4" Type="http://schemas.openxmlformats.org/officeDocument/2006/relationships/slide" Target="slide5.xml"/><Relationship Id="rId9" Type="http://schemas.openxmlformats.org/officeDocument/2006/relationships/slide" Target="slide16.xml"/><Relationship Id="rId14" Type="http://schemas.openxmlformats.org/officeDocument/2006/relationships/slide" Target="slide27.xml"/><Relationship Id="rId22" Type="http://schemas.openxmlformats.org/officeDocument/2006/relationships/slide" Target="slide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2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slide" Target="slid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2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get-tune.net/?a=music&amp;q=%F1%E2%EE%FF+%E8%E3%F0%E0+%E7%E0%F1%F2%E0%E2%EA%E0" TargetMode="External"/><Relationship Id="rId7" Type="http://schemas.openxmlformats.org/officeDocument/2006/relationships/hyperlink" Target="http://ru.wikipedia.org/wiki/%D0%A1%D0%B2%D0%BE%D1%8F_%D0%B8%D0%B3%D1%80%D0%B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retsepty-s-foto.ru/uploads/taginator/Jul-2013/kot-v-meshke-foto.jpg" TargetMode="External"/><Relationship Id="rId5" Type="http://schemas.openxmlformats.org/officeDocument/2006/relationships/hyperlink" Target="http://ipadmania.org/wp-content/uploads/svoyaig1.jpg" TargetMode="External"/><Relationship Id="rId4" Type="http://schemas.openxmlformats.org/officeDocument/2006/relationships/hyperlink" Target="http://s004.radikal.ru/i206/1104/46/67c84dab6e2e.gi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755577" y="4508276"/>
            <a:ext cx="7416874" cy="129698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Экологическая игра «Район, в котором мы живем»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07704" y="6021288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составлена  педагогом дополнительного образования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Тегенцевой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Е.К.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основе сборника викторин. Автор и составитель  Селина Г.Г.</a:t>
            </a:r>
          </a:p>
        </p:txBody>
      </p:sp>
    </p:spTree>
    <p:extLst>
      <p:ext uri="{BB962C8B-B14F-4D97-AF65-F5344CB8AC3E}">
        <p14:creationId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voya_igra_-_Zastavka_2013.wav"/>
          </p:stSnd>
        </p:sndAc>
      </p:transition>
    </mc:Choice>
    <mc:Fallback xmlns="">
      <p:transition spd="slow">
        <p:sndAc>
          <p:stSnd>
            <p:snd r:embed="rId5" name="Svoya_igra_-_Zastavka_2013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памятник природы в нашем районе считается искусственным?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7099" y="137348"/>
            <a:ext cx="8229600" cy="449309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версия, что озеро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Гурино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было создано руками человека.</a:t>
            </a: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E93767-D44F-42EB-BEBC-97E6E9E385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44824"/>
            <a:ext cx="6588224" cy="494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виды пользования растительным миром разрешаются на территории заказников?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Сенокошение, пастьба скота, сбор грибов, ягод, лекарственных растений – по согласованию с контролирующими организациями на отдельных участках.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4111126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062" y="1960241"/>
            <a:ext cx="8229600" cy="449309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растения в нашей местности зацветают первыми?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30442"/>
            <a:ext cx="8229600" cy="449309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Мать-и-мачеха, прострел желтеющий-сон-трава, медуница 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C57B16-C274-4990-A2A6-B07CE79C6E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14084"/>
            <a:ext cx="2952328" cy="2206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51EF0-2B2F-4AA4-AE12-8D1F815B3B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460" y="1700808"/>
            <a:ext cx="3134122" cy="250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402E5F-6F5E-40F0-A2F1-6D1CBB8EA5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009" y="4293652"/>
            <a:ext cx="3150096" cy="2100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5889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хвойные деревья произрастают в нашей местности?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449309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Сосна, кедр, пихта, ель, лиственница. Из кустарников – можжевельник.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1386A8-2314-4FC0-9C2A-EFC93C58F2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/>
          <a:stretch/>
        </p:blipFill>
        <p:spPr>
          <a:xfrm>
            <a:off x="348680" y="1501911"/>
            <a:ext cx="1630021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6E5052-F848-418A-BFFD-5211A533FA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74" y="2165227"/>
            <a:ext cx="1889242" cy="245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CF1B-A319-4B99-8F6D-349094F528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80" y="4482839"/>
            <a:ext cx="3379096" cy="2243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678E8A-8AE3-4CE1-8997-9E3B48473B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681735"/>
            <a:ext cx="2044824" cy="20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D0303F-A8C8-41F3-885C-CE55130449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38" y="2052204"/>
            <a:ext cx="2243720" cy="2243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C8E34D4-69EC-47FA-B6BD-4E60068802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34" y="2435187"/>
            <a:ext cx="2555776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5172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Стоит зелена, дотронешься-ошпаришься, а свинья съест – не подавится.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7920880" y="1501826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3903240" y="152948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79512" y="1511771"/>
            <a:ext cx="3579712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Охраняемые природные территории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79512" y="2447875"/>
            <a:ext cx="3579712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Растительный мир нашего района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7504" y="333600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Животный мир</a:t>
            </a:r>
            <a:endParaRPr lang="ru-RU" sz="24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179512" y="4320083"/>
            <a:ext cx="3420888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Понемногу обо всем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31" grpId="0" animBg="1"/>
      <p:bldP spid="32" grpId="0" animBg="1"/>
      <p:bldP spid="33" grpId="0" animBg="1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" y="692696"/>
            <a:ext cx="7715200" cy="449309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Крапива</a:t>
            </a:r>
            <a:r>
              <a:rPr lang="ru-RU" dirty="0"/>
              <a:t> 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9CE9F8-6C25-4AD7-92C5-C3F4DD39F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93" y="1585055"/>
            <a:ext cx="7577091" cy="4868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798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49309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 нем скрыт обильный мед, вкусный и душистый. Земледельцу ж это клад: ничего из почвы он даром не похитит. Ею вскормлен и взращён и её насытит». О каком растении эти строки?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460939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Клевер луговой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D28EE8-8216-4779-B8BD-754884E912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81" y="1329626"/>
            <a:ext cx="7457679" cy="5267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«Путник часто ранит ноги – вот и лекарь у дороги. Его мнут сапогом, ему все нипочем». О каком лекаре здесь говорится?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229600" cy="449309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Подорожник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68EEF9-80DA-43DD-820A-25E044B20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36" y="1196752"/>
            <a:ext cx="7674224" cy="5218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4324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самое крупное животное отряда «грызунов», распространенное на территории нашего района.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821" y="260648"/>
            <a:ext cx="8229600" cy="449309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Бобр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1D1924-8A9A-4DCD-9152-9BFB977F05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09" y="1337403"/>
            <a:ext cx="7454951" cy="5409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1391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самого маленького хищника наших лесов.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49309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Ласка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C4155E-6BFD-487A-A19B-45CD399C75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t="1986" r="8894" b="-1"/>
          <a:stretch/>
        </p:blipFill>
        <p:spPr>
          <a:xfrm>
            <a:off x="590872" y="1172762"/>
            <a:ext cx="7128792" cy="5424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0998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называют медведей, которые из-за малой упитанности в связи с недостатком корма , не залегают в берлогу?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49309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особо охраняемым природным территориям относятся заповедники, национальные парки, заказники, памятники природы. Как называется национальный парк в нашем районе? 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8546" y="188640"/>
            <a:ext cx="8229600" cy="449309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«Шатун» 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90CA0C-1CA0-445C-AADE-7C5885862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32" y="1168943"/>
            <a:ext cx="7553143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3896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народных сказок говорит об этом зверьке, что его по спине «медведь погладил». Назовите этого зверька.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F1E865-8DA2-459E-975A-E4F40A8A3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60648"/>
            <a:ext cx="8229600" cy="449309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Бурундук. Вдоль его спины тянутся пять черно-бурых полос.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7D5703-4C45-44C3-B3C6-BFFAAA061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808" y="1628800"/>
            <a:ext cx="5974383" cy="5083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2420888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птица в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нащих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лесах кричит как драная кошка?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C151DF-FED0-4BF0-A9DA-BA698FEC6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497779"/>
            <a:ext cx="8229600" cy="449309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F8A451-EC72-4D23-9802-2BE0218A6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385564"/>
            <a:ext cx="8229600" cy="449309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Иволга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36FE33-5B39-4E03-BCAF-0D66B89A4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437" y="1247451"/>
            <a:ext cx="5465125" cy="5228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volga-27160">
            <a:hlinkClick r:id="" action="ppaction://media"/>
            <a:extLst>
              <a:ext uri="{FF2B5EF4-FFF2-40B4-BE49-F238E27FC236}">
                <a16:creationId xmlns:a16="http://schemas.microsoft.com/office/drawing/2014/main" id="{46079CA1-D5E5-4FBF-A504-F1DC9A1F3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862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7561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571184" cy="449309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каких рек в районе созвучны с именами людей?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685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FAE212-DEF1-421E-B22C-DBB54FE66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Никитка, Фоминка, Липка́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B73495EF-D1CB-4D08-9EA9-642C9259A978}"/>
              </a:ext>
            </a:extLst>
          </p:cNvPr>
          <p:cNvCxnSpPr>
            <a:cxnSpLocks/>
          </p:cNvCxnSpPr>
          <p:nvPr/>
        </p:nvCxnSpPr>
        <p:spPr>
          <a:xfrm>
            <a:off x="5940152" y="2708920"/>
            <a:ext cx="216024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9555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7305A959-9AA2-4630-A9C1-DC4E294EE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80728"/>
            <a:ext cx="7848872" cy="4176463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память о каком человеке была открыта мемориальная доска на здании Юшалинской средней общеобразовательной школы №25?</a:t>
            </a:r>
          </a:p>
        </p:txBody>
      </p:sp>
    </p:spTree>
    <p:extLst>
      <p:ext uri="{BB962C8B-B14F-4D97-AF65-F5344CB8AC3E}">
        <p14:creationId xmlns:p14="http://schemas.microsoft.com/office/powerpoint/2010/main" val="7627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49309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Тугулымском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называется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Припышминские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боры!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65751C-A17B-4F26-A604-6FA54C1D9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0648"/>
            <a:ext cx="8229600" cy="449309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Виктор Павлович, бывший руководитель туристического кружка «Лотос», Почетный гражданин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Тугулымского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71B8B2-E11C-4726-9AC7-E7B927A7E0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34484" r="26375"/>
          <a:stretch/>
        </p:blipFill>
        <p:spPr>
          <a:xfrm>
            <a:off x="251520" y="3396254"/>
            <a:ext cx="2664296" cy="3324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7CE968-8867-4CA3-94EC-4D7AAC5B3E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21651" r="14563" b="11151"/>
          <a:stretch/>
        </p:blipFill>
        <p:spPr>
          <a:xfrm>
            <a:off x="3635896" y="3861048"/>
            <a:ext cx="3622902" cy="2342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1476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4C1F64D7-4A5D-4491-8AD8-5D480E385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поселке Юшала по улице Клубная, 11 висит мемориальная доска. Какому Герою Советского Союза она посвящена?</a:t>
            </a:r>
          </a:p>
        </p:txBody>
      </p:sp>
    </p:spTree>
    <p:extLst>
      <p:ext uri="{BB962C8B-B14F-4D97-AF65-F5344CB8AC3E}">
        <p14:creationId xmlns:p14="http://schemas.microsoft.com/office/powerpoint/2010/main" val="8172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9649B0-3D10-4E51-911F-B625A71F3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Е.С. Белопухову, который проживал здесь некоторое время в военные годы, а также с октября 1945 по 1947 годы.</a:t>
            </a:r>
          </a:p>
        </p:txBody>
      </p:sp>
    </p:spTree>
    <p:extLst>
      <p:ext uri="{BB962C8B-B14F-4D97-AF65-F5344CB8AC3E}">
        <p14:creationId xmlns:p14="http://schemas.microsoft.com/office/powerpoint/2010/main" val="2169387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EE998CF-A4C9-4162-B60A-C4A8A7A3B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представитель кошачьих встречается на территории нашего района?</a:t>
            </a:r>
          </a:p>
        </p:txBody>
      </p:sp>
    </p:spTree>
    <p:extLst>
      <p:ext uri="{BB962C8B-B14F-4D97-AF65-F5344CB8AC3E}">
        <p14:creationId xmlns:p14="http://schemas.microsoft.com/office/powerpoint/2010/main" val="42422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8DE56E-C015-4122-AF4E-0BD4A24E1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188" y="392300"/>
            <a:ext cx="8229600" cy="449309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Рысь</a:t>
            </a:r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6BFF72-A9E0-4CAD-B967-6A6A463E9C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t="2800" r="11801"/>
          <a:stretch/>
        </p:blipFill>
        <p:spPr>
          <a:xfrm>
            <a:off x="1043608" y="1466216"/>
            <a:ext cx="6840760" cy="4999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77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3DEE44-99A3-47E2-B167-412DA9A01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животные, встречающиеся на территории нашего района, строят хатки как бобры?</a:t>
            </a:r>
          </a:p>
        </p:txBody>
      </p:sp>
    </p:spTree>
    <p:extLst>
      <p:ext uri="{BB962C8B-B14F-4D97-AF65-F5344CB8AC3E}">
        <p14:creationId xmlns:p14="http://schemas.microsoft.com/office/powerpoint/2010/main" val="20604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1B22D3-57CF-4D39-B38D-03443A5AD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68053"/>
            <a:ext cx="8229600" cy="449309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Ондатра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66A8BA-C884-4340-BB12-C81C16EEC6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t="6300" r="626" b="17051"/>
          <a:stretch/>
        </p:blipFill>
        <p:spPr>
          <a:xfrm>
            <a:off x="404228" y="1286761"/>
            <a:ext cx="7560840" cy="5256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5432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Использованные источники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46856" y="1600200"/>
            <a:ext cx="8229600" cy="449262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Аудиоряды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заимствованы с сайта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GetTune.net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запросу «Своя игра»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hlinkClick r:id="rId4"/>
              </a:rPr>
              <a:t>Звезда</a:t>
            </a:r>
            <a:r>
              <a:rPr lang="en-US" dirty="0">
                <a:solidFill>
                  <a:schemeClr val="bg1"/>
                </a:solidFill>
              </a:rPr>
              <a:t>     </a:t>
            </a:r>
            <a:r>
              <a:rPr lang="ru-RU" dirty="0">
                <a:solidFill>
                  <a:schemeClr val="bg1"/>
                </a:solidFill>
                <a:hlinkClick r:id="rId5"/>
              </a:rPr>
              <a:t>Фон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    </a:t>
            </a:r>
            <a:r>
              <a:rPr lang="ru-RU" dirty="0">
                <a:solidFill>
                  <a:schemeClr val="bg1"/>
                </a:solidFill>
                <a:hlinkClick r:id="rId6"/>
              </a:rPr>
              <a:t>Кот в мешке </a:t>
            </a:r>
            <a:r>
              <a:rPr lang="en-US" dirty="0">
                <a:solidFill>
                  <a:schemeClr val="bg1"/>
                </a:solidFill>
              </a:rPr>
              <a:t>     </a:t>
            </a:r>
            <a:r>
              <a:rPr lang="ru-RU" dirty="0">
                <a:solidFill>
                  <a:schemeClr val="bg1"/>
                </a:solidFill>
                <a:hlinkClick r:id="rId7"/>
              </a:rPr>
              <a:t>Идея игры </a:t>
            </a:r>
            <a:endParaRPr lang="ru-RU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98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49309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Известно, что только половина национального парка находится у нас в районе, а где располагается другая половина?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Другая половина национального парка находится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Талицком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районе.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094911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памятники природы на территории национального парка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Припышминские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боры».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Гурино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Авраамов остров, участки боров с вереском обыкновенным.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</TotalTime>
  <Words>596</Words>
  <Application>Microsoft Office PowerPoint</Application>
  <PresentationFormat>Экран (4:3)</PresentationFormat>
  <Paragraphs>117</Paragraphs>
  <Slides>47</Slides>
  <Notes>3</Notes>
  <HiddenSlides>1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1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Использованные источники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DNS</cp:lastModifiedBy>
  <cp:revision>137</cp:revision>
  <dcterms:created xsi:type="dcterms:W3CDTF">2014-05-16T09:35:17Z</dcterms:created>
  <dcterms:modified xsi:type="dcterms:W3CDTF">2024-03-10T15:14:20Z</dcterms:modified>
</cp:coreProperties>
</file>