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9" r:id="rId2"/>
    <p:sldId id="260" r:id="rId3"/>
    <p:sldId id="326" r:id="rId4"/>
    <p:sldId id="327" r:id="rId5"/>
    <p:sldId id="328" r:id="rId6"/>
    <p:sldId id="264" r:id="rId7"/>
    <p:sldId id="265" r:id="rId8"/>
    <p:sldId id="274" r:id="rId9"/>
    <p:sldId id="275" r:id="rId10"/>
    <p:sldId id="268" r:id="rId11"/>
    <p:sldId id="269" r:id="rId12"/>
    <p:sldId id="270" r:id="rId13"/>
    <p:sldId id="271" r:id="rId14"/>
    <p:sldId id="276" r:id="rId15"/>
    <p:sldId id="287" r:id="rId16"/>
    <p:sldId id="273" r:id="rId17"/>
    <p:sldId id="266" r:id="rId18"/>
    <p:sldId id="267" r:id="rId19"/>
    <p:sldId id="277" r:id="rId20"/>
    <p:sldId id="278" r:id="rId21"/>
    <p:sldId id="279" r:id="rId22"/>
    <p:sldId id="280" r:id="rId23"/>
    <p:sldId id="283" r:id="rId24"/>
    <p:sldId id="281" r:id="rId25"/>
    <p:sldId id="282" r:id="rId26"/>
    <p:sldId id="284" r:id="rId27"/>
    <p:sldId id="288" r:id="rId28"/>
    <p:sldId id="285" r:id="rId29"/>
    <p:sldId id="286" r:id="rId30"/>
    <p:sldId id="289" r:id="rId31"/>
    <p:sldId id="290" r:id="rId32"/>
    <p:sldId id="291" r:id="rId33"/>
    <p:sldId id="292" r:id="rId34"/>
    <p:sldId id="294" r:id="rId35"/>
    <p:sldId id="295" r:id="rId36"/>
    <p:sldId id="296" r:id="rId37"/>
    <p:sldId id="297" r:id="rId38"/>
    <p:sldId id="300" r:id="rId39"/>
    <p:sldId id="298" r:id="rId40"/>
    <p:sldId id="299" r:id="rId41"/>
    <p:sldId id="312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10" r:id="rId51"/>
    <p:sldId id="311" r:id="rId52"/>
    <p:sldId id="314" r:id="rId53"/>
    <p:sldId id="315" r:id="rId54"/>
    <p:sldId id="32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5" r:id="rId64"/>
  </p:sldIdLst>
  <p:sldSz cx="9144000" cy="6858000" type="screen4x3"/>
  <p:notesSz cx="6858000" cy="9144000"/>
  <p:custDataLst>
    <p:tags r:id="rId6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 autoAdjust="0"/>
    <p:restoredTop sz="94671" autoAdjust="0"/>
  </p:normalViewPr>
  <p:slideViewPr>
    <p:cSldViewPr>
      <p:cViewPr>
        <p:scale>
          <a:sx n="77" d="100"/>
          <a:sy n="77" d="100"/>
        </p:scale>
        <p:origin x="-1164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33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slide" Target="slide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30.xml"/><Relationship Id="rId18" Type="http://schemas.openxmlformats.org/officeDocument/2006/relationships/slide" Target="slide41.xml"/><Relationship Id="rId26" Type="http://schemas.openxmlformats.org/officeDocument/2006/relationships/slide" Target="slide59.xml"/><Relationship Id="rId3" Type="http://schemas.openxmlformats.org/officeDocument/2006/relationships/slide" Target="slide17.xml"/><Relationship Id="rId21" Type="http://schemas.openxmlformats.org/officeDocument/2006/relationships/slide" Target="slide48.xml"/><Relationship Id="rId7" Type="http://schemas.openxmlformats.org/officeDocument/2006/relationships/slide" Target="slide8.xml"/><Relationship Id="rId12" Type="http://schemas.openxmlformats.org/officeDocument/2006/relationships/slide" Target="slide28.xml"/><Relationship Id="rId17" Type="http://schemas.openxmlformats.org/officeDocument/2006/relationships/slide" Target="slide38.xml"/><Relationship Id="rId25" Type="http://schemas.openxmlformats.org/officeDocument/2006/relationships/slide" Target="slide57.xml"/><Relationship Id="rId2" Type="http://schemas.openxmlformats.org/officeDocument/2006/relationships/notesSlide" Target="../notesSlides/notesSlide2.xml"/><Relationship Id="rId16" Type="http://schemas.openxmlformats.org/officeDocument/2006/relationships/slide" Target="slide36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4.xml"/><Relationship Id="rId11" Type="http://schemas.openxmlformats.org/officeDocument/2006/relationships/slide" Target="slide26.xml"/><Relationship Id="rId24" Type="http://schemas.openxmlformats.org/officeDocument/2006/relationships/slide" Target="slide54.xml"/><Relationship Id="rId5" Type="http://schemas.openxmlformats.org/officeDocument/2006/relationships/slide" Target="slide12.xml"/><Relationship Id="rId15" Type="http://schemas.openxmlformats.org/officeDocument/2006/relationships/slide" Target="slide34.xml"/><Relationship Id="rId23" Type="http://schemas.openxmlformats.org/officeDocument/2006/relationships/slide" Target="slide52.xml"/><Relationship Id="rId28" Type="http://schemas.openxmlformats.org/officeDocument/2006/relationships/image" Target="../media/image5.png"/><Relationship Id="rId10" Type="http://schemas.openxmlformats.org/officeDocument/2006/relationships/slide" Target="slide23.xml"/><Relationship Id="rId19" Type="http://schemas.openxmlformats.org/officeDocument/2006/relationships/slide" Target="slide44.xml"/><Relationship Id="rId4" Type="http://schemas.openxmlformats.org/officeDocument/2006/relationships/slide" Target="slide10.xml"/><Relationship Id="rId9" Type="http://schemas.openxmlformats.org/officeDocument/2006/relationships/slide" Target="slide21.xml"/><Relationship Id="rId14" Type="http://schemas.openxmlformats.org/officeDocument/2006/relationships/slide" Target="slide32.xml"/><Relationship Id="rId22" Type="http://schemas.openxmlformats.org/officeDocument/2006/relationships/slide" Target="slide50.xml"/><Relationship Id="rId27" Type="http://schemas.openxmlformats.org/officeDocument/2006/relationships/slide" Target="slide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Посвященная дню защитников </a:t>
            </a:r>
          </a:p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</a:rPr>
              <a:t>О</a:t>
            </a:r>
            <a:r>
              <a:rPr lang="ru-RU" dirty="0" smtClean="0">
                <a:solidFill>
                  <a:schemeClr val="bg1"/>
                </a:solidFill>
              </a:rPr>
              <a:t>течества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35896" y="6351711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chemeClr val="bg1"/>
                </a:solidFill>
              </a:rPr>
              <a:t>Вопросы к игре составил  Степанов А. В. , педагог – организатор МБОУДО «</a:t>
            </a:r>
            <a:r>
              <a:rPr lang="ru-RU" sz="1200" dirty="0" err="1" smtClean="0">
                <a:solidFill>
                  <a:schemeClr val="bg1"/>
                </a:solidFill>
              </a:rPr>
              <a:t>Тугулымская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ru-RU" sz="1200" dirty="0" err="1" smtClean="0">
                <a:solidFill>
                  <a:schemeClr val="bg1"/>
                </a:solidFill>
              </a:rPr>
              <a:t>СЮТур</a:t>
            </a:r>
            <a:r>
              <a:rPr lang="ru-RU" sz="1200" dirty="0" smtClean="0">
                <a:solidFill>
                  <a:schemeClr val="bg1"/>
                </a:solidFill>
              </a:rPr>
              <a:t>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493095"/>
          </a:xfrm>
        </p:spPr>
        <p:txBody>
          <a:bodyPr>
            <a:normAutofit/>
          </a:bodyPr>
          <a:lstStyle/>
          <a:p>
            <a:r>
              <a:rPr lang="ru-RU" dirty="0" smtClean="0"/>
              <a:t>Назовите Российского полководца, который не знал ни одного поражения. Автор многих крылатых изречений.</a:t>
            </a:r>
          </a:p>
          <a:p>
            <a:r>
              <a:rPr lang="ru-RU" sz="3600" i="1" dirty="0" smtClean="0"/>
              <a:t>«Пуля дура, а штык молодец»</a:t>
            </a:r>
          </a:p>
          <a:p>
            <a:r>
              <a:rPr lang="ru-RU" sz="3600" i="1" dirty="0" smtClean="0"/>
              <a:t>«Сам погибай, а товарища выручай»</a:t>
            </a:r>
            <a:endParaRPr lang="ru-RU" sz="3600" i="1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Александр </a:t>
            </a:r>
            <a:endParaRPr lang="ru-RU" dirty="0" smtClean="0"/>
          </a:p>
          <a:p>
            <a:r>
              <a:rPr lang="ru-RU" dirty="0" smtClean="0"/>
              <a:t>Васильевич</a:t>
            </a:r>
          </a:p>
          <a:p>
            <a:r>
              <a:rPr lang="ru-RU" dirty="0" smtClean="0"/>
              <a:t> СУВОРОВ.</a:t>
            </a:r>
            <a:endParaRPr lang="ru-RU" dirty="0"/>
          </a:p>
          <a:p>
            <a:endParaRPr lang="ru-RU" dirty="0" smtClean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881056"/>
            <a:ext cx="3923208" cy="52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командовал Русской дружиной в битве на Чудском озере 5 апреля 1242 года?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27" y="2420888"/>
            <a:ext cx="7424825" cy="41764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Князь Александр Невский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Какой плотницкий инструмент использовался для приготовления кулинарного блюда старым солдатом?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Топор</a:t>
            </a:r>
            <a:endParaRPr lang="ru-RU" dirty="0"/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50082"/>
            <a:ext cx="6912768" cy="448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Утром 8 сентября 1380 года на «Куликовском» поле сошлись два войска. Перед битвой был поединок воинов.</a:t>
            </a:r>
          </a:p>
          <a:p>
            <a:r>
              <a:rPr lang="ru-RU" dirty="0"/>
              <a:t>Как звали </a:t>
            </a:r>
            <a:r>
              <a:rPr lang="ru-RU" dirty="0" err="1"/>
              <a:t>поединщиков</a:t>
            </a:r>
            <a:r>
              <a:rPr lang="ru-RU" dirty="0"/>
              <a:t>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Александр </a:t>
            </a:r>
            <a:r>
              <a:rPr lang="ru-RU" dirty="0" err="1" smtClean="0"/>
              <a:t>Пересвет</a:t>
            </a:r>
            <a:endParaRPr lang="ru-RU" dirty="0" smtClean="0"/>
          </a:p>
          <a:p>
            <a:r>
              <a:rPr lang="ru-RU" dirty="0" err="1" smtClean="0"/>
              <a:t>Челубей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88" y="2348880"/>
            <a:ext cx="6052164" cy="3404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называется холодное оружие офицеров ВМФ? До сих пор входит в комплект парадно-выходной формы.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История, события, интересные факты связанные с воинской службой и защитой </a:t>
            </a:r>
            <a:r>
              <a:rPr lang="ru-RU" dirty="0">
                <a:solidFill>
                  <a:schemeClr val="bg1"/>
                </a:solidFill>
              </a:rPr>
              <a:t>О</a:t>
            </a:r>
            <a:r>
              <a:rPr lang="ru-RU" dirty="0" smtClean="0">
                <a:solidFill>
                  <a:schemeClr val="bg1"/>
                </a:solidFill>
              </a:rPr>
              <a:t>течества.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Кортик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52728"/>
            <a:ext cx="6264696" cy="39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Каким индивидуальным оружием комплектовались артиллеристские расчеты Советской армии, времен Великой Отечественной войны?     А </a:t>
            </a:r>
            <a:r>
              <a:rPr lang="ru-RU" smtClean="0"/>
              <a:t>так же </a:t>
            </a:r>
            <a:r>
              <a:rPr lang="ru-RU" dirty="0" smtClean="0"/>
              <a:t>связисты, саперы</a:t>
            </a:r>
            <a:r>
              <a:rPr lang="ru-RU" smtClean="0"/>
              <a:t>, кавалеристы…</a:t>
            </a:r>
            <a:endParaRPr lang="ru-RU" dirty="0" smtClean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856" y="1699646"/>
            <a:ext cx="8229600" cy="4493095"/>
          </a:xfrm>
        </p:spPr>
        <p:txBody>
          <a:bodyPr/>
          <a:lstStyle/>
          <a:p>
            <a:r>
              <a:rPr lang="ru-RU" dirty="0" smtClean="0"/>
              <a:t>Карабин Мосина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" y="2519172"/>
            <a:ext cx="8891997" cy="2854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4797152"/>
            <a:ext cx="3312368" cy="20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Назовите основные компоненты черного пороха.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493095"/>
          </a:xfrm>
        </p:spPr>
        <p:txBody>
          <a:bodyPr/>
          <a:lstStyle/>
          <a:p>
            <a:r>
              <a:rPr lang="ru-RU" b="1" dirty="0"/>
              <a:t>Чёрный порох</a:t>
            </a:r>
            <a:r>
              <a:rPr lang="ru-RU" dirty="0"/>
              <a:t> состоит обычно из трёх компонентов: селитры, угля и серы. При </a:t>
            </a:r>
            <a:r>
              <a:rPr lang="ru-RU" dirty="0" smtClean="0"/>
              <a:t>сгорании </a:t>
            </a:r>
            <a:r>
              <a:rPr lang="ru-RU" b="1" dirty="0" smtClean="0"/>
              <a:t>пороха</a:t>
            </a:r>
            <a:r>
              <a:rPr lang="ru-RU" dirty="0"/>
              <a:t> селитра даёт кислород для сжигания угля; сера — цементирует угольно-селитряную смесь.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493095"/>
          </a:xfrm>
        </p:spPr>
        <p:txBody>
          <a:bodyPr/>
          <a:lstStyle/>
          <a:p>
            <a:r>
              <a:rPr lang="ru-RU" dirty="0" smtClean="0"/>
              <a:t>Назовите страну изготовитель самолета, на котором воевал в небе над Кубанью 1943г.  Уральский летчик, дважды герой Советского Союза Григорий Андреевич </a:t>
            </a:r>
            <a:r>
              <a:rPr lang="ru-RU" dirty="0" err="1" smtClean="0"/>
              <a:t>Речкалов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62380"/>
            <a:ext cx="6336704" cy="4506980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484784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solidFill>
                  <a:schemeClr val="bg1"/>
                </a:solidFill>
              </a:rPr>
              <a:t>Аэрокобра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P-39D-1</a:t>
            </a:r>
            <a:r>
              <a:rPr lang="ru-RU" sz="2800" dirty="0" smtClean="0">
                <a:solidFill>
                  <a:schemeClr val="bg1"/>
                </a:solidFill>
              </a:rPr>
              <a:t>  производства США. </a:t>
            </a:r>
            <a:r>
              <a:rPr lang="ru-RU" sz="2800" dirty="0" err="1">
                <a:solidFill>
                  <a:schemeClr val="bg1"/>
                </a:solidFill>
              </a:rPr>
              <a:t>л</a:t>
            </a:r>
            <a:r>
              <a:rPr lang="ru-RU" sz="2800" dirty="0" err="1" smtClean="0">
                <a:solidFill>
                  <a:schemeClr val="bg1"/>
                </a:solidFill>
              </a:rPr>
              <a:t>енд</a:t>
            </a:r>
            <a:r>
              <a:rPr lang="ru-RU" sz="2800" dirty="0" smtClean="0">
                <a:solidFill>
                  <a:schemeClr val="bg1"/>
                </a:solidFill>
              </a:rPr>
              <a:t> – </a:t>
            </a:r>
            <a:r>
              <a:rPr lang="ru-RU" sz="2800" dirty="0" err="1" smtClean="0">
                <a:solidFill>
                  <a:schemeClr val="bg1"/>
                </a:solidFill>
              </a:rPr>
              <a:t>лиз</a:t>
            </a:r>
            <a:r>
              <a:rPr lang="ru-RU" sz="2800" dirty="0" smtClean="0">
                <a:solidFill>
                  <a:schemeClr val="bg1"/>
                </a:solidFill>
              </a:rPr>
              <a:t>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Какое революционное изобретение в сфере конструирования огнестрельного оружия позволило стабилизировать пулю на траектории?</a:t>
            </a:r>
          </a:p>
          <a:p>
            <a:r>
              <a:rPr lang="ru-RU" sz="3600" dirty="0" smtClean="0"/>
              <a:t>Сделать полет пули дальше и точнее.</a:t>
            </a:r>
            <a:endParaRPr lang="ru-RU" sz="3600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Оружие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Нарезы в канале ствола придают пуле «гироскопический» эффект.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924944"/>
            <a:ext cx="4081636" cy="38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Оружие и военная техника.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каких войсках используют служебных собак?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Пограничные войска.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7401929" cy="41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Какому роду войск покоряются две стихии, Земля и Вода?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Морская пехота.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19389"/>
            <a:ext cx="7344816" cy="41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Назовите самый молодой род войск.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ВКС</a:t>
            </a:r>
          </a:p>
          <a:p>
            <a:r>
              <a:rPr lang="ru-RU" dirty="0" smtClean="0"/>
              <a:t>2015 г </a:t>
            </a:r>
          </a:p>
          <a:p>
            <a:r>
              <a:rPr lang="ru-RU" sz="3200" dirty="0"/>
              <a:t>1</a:t>
            </a:r>
            <a:r>
              <a:rPr lang="ru-RU" sz="3200" dirty="0" smtClean="0"/>
              <a:t> августа</a:t>
            </a:r>
            <a:endParaRPr lang="ru-RU" sz="3200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00808"/>
            <a:ext cx="7594824" cy="506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каких войсках военнослужащие носят необычный головной убор шлемофон?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27313"/>
            <a:ext cx="7087981" cy="5026023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pic>
        <p:nvPicPr>
          <p:cNvPr id="5" name="eh-yablochko-da-na-tarelochke-russkaya-pesny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9952" y="4653136"/>
            <a:ext cx="609600" cy="609600"/>
          </a:xfrm>
        </p:spPr>
      </p:pic>
      <p:sp>
        <p:nvSpPr>
          <p:cNvPr id="4" name="Прямоугольник 3">
            <a:hlinkClick r:id="rId5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2420888"/>
            <a:ext cx="8352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Военнослужащим в этих войсках так нравилась эта песня, что танец на эту мелодию стал визитной карточкой их рода войск.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</a:t>
            </a:r>
            <a:r>
              <a:rPr lang="ru-RU" dirty="0"/>
              <a:t>3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Род войск.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Род войск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12" y="1484784"/>
            <a:ext cx="8690568" cy="4254757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5877272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Военно морской флот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48" y="1323007"/>
            <a:ext cx="3998096" cy="46982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493095"/>
          </a:xfrm>
        </p:spPr>
        <p:txBody>
          <a:bodyPr/>
          <a:lstStyle/>
          <a:p>
            <a:r>
              <a:rPr lang="ru-RU" dirty="0" smtClean="0"/>
              <a:t>В войне 1812 г. Командующий Русской армией.</a:t>
            </a:r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7099539" cy="5324655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124744"/>
            <a:ext cx="3764911" cy="4896073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4236770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  Берлине принимал акт о капитуляции Германии.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7349438" cy="5512079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198" y="2060848"/>
            <a:ext cx="5946986" cy="3960440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3573016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Как и  Суворов на суше, он на море не проиграл ни одного сражения.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7349437" cy="5512079"/>
          </a:xfr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793" y="1070072"/>
            <a:ext cx="4168543" cy="5022753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348880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Великий Русский Князь. Самая большая его победа была одержана на Куликовом поле.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7085408" cy="5314057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421087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Великие полководцы.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54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Полководцы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983" y="1340767"/>
            <a:ext cx="3965505" cy="46531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340768"/>
            <a:ext cx="48194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Он впервые использовал тактику построения в каре в сочетании с рассыпным строем стрелков.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Положил начало зарождению новой тактики в Русской армии.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Его учеником и достойным приемником был </a:t>
            </a:r>
            <a:r>
              <a:rPr lang="ru-RU" sz="2400" dirty="0" err="1" smtClean="0">
                <a:solidFill>
                  <a:schemeClr val="bg1"/>
                </a:solidFill>
              </a:rPr>
              <a:t>А.В.Суворов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r>
              <a:rPr lang="ru-RU" sz="2400" dirty="0" smtClean="0">
                <a:solidFill>
                  <a:schemeClr val="bg1"/>
                </a:solidFill>
              </a:rPr>
              <a:t>В </a:t>
            </a:r>
            <a:r>
              <a:rPr lang="ru-RU" sz="2400" dirty="0" err="1" smtClean="0">
                <a:solidFill>
                  <a:schemeClr val="bg1"/>
                </a:solidFill>
              </a:rPr>
              <a:t>эрмитаже</a:t>
            </a:r>
            <a:r>
              <a:rPr lang="ru-RU" sz="2400" dirty="0" smtClean="0">
                <a:solidFill>
                  <a:schemeClr val="bg1"/>
                </a:solidFill>
              </a:rPr>
              <a:t> до сих пор хранится треуголка короля Фридриха</a:t>
            </a:r>
            <a:r>
              <a:rPr lang="en-US" sz="2400" dirty="0" smtClean="0">
                <a:solidFill>
                  <a:schemeClr val="bg1"/>
                </a:solidFill>
              </a:rPr>
              <a:t> II</a:t>
            </a:r>
            <a:r>
              <a:rPr lang="ru-RU" sz="2400" dirty="0" smtClean="0">
                <a:solidFill>
                  <a:schemeClr val="bg1"/>
                </a:solidFill>
              </a:rPr>
              <a:t>, он потерял ее убегая от этого талантливого полководца. 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4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7301432" cy="5476075"/>
          </a:xfrm>
        </p:spPr>
      </p:pic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5063" y="275877"/>
            <a:ext cx="2865163" cy="8337626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528" y="1916832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каком звании обладатель такого погона?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Сержант.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81147"/>
            <a:ext cx="3528392" cy="5562781"/>
          </a:xfrm>
        </p:spPr>
      </p:pic>
      <p:sp>
        <p:nvSpPr>
          <p:cNvPr id="8" name="TextBox 7"/>
          <p:cNvSpPr txBox="1"/>
          <p:nvPr/>
        </p:nvSpPr>
        <p:spPr>
          <a:xfrm>
            <a:off x="4067944" y="1556792"/>
            <a:ext cx="4896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каком звании представленный летчик?</a:t>
            </a:r>
          </a:p>
          <a:p>
            <a:r>
              <a:rPr lang="ru-RU" sz="3200" dirty="0" smtClean="0">
                <a:solidFill>
                  <a:schemeClr val="bg1"/>
                </a:solidFill>
              </a:rPr>
              <a:t>Эта форма РККА образца до 1943 года.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Младший лейтенант.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9270" y="120231"/>
            <a:ext cx="2952328" cy="8561753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98884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В каком звании обладатель такого погона?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Старший лейтенант.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491" y="68297"/>
            <a:ext cx="2942034" cy="8531899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1916832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каком звании обладатель такого погона?</a:t>
            </a:r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5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613713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ru-RU" sz="3600" dirty="0" smtClean="0">
                <a:solidFill>
                  <a:schemeClr val="bg1"/>
                </a:solidFill>
              </a:rPr>
              <a:t>Воинские звания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Полковник.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6848" y="53647"/>
            <a:ext cx="3001868" cy="8645380"/>
          </a:xfrm>
        </p:spPr>
      </p:pic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2060848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В каком звании обладатель такого погона?</a:t>
            </a:r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Звания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Маршал.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2018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7920880" y="1501826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3903240" y="152948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История</a:t>
            </a:r>
            <a:endParaRPr lang="ru-RU" sz="36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Оружие</a:t>
            </a:r>
            <a:endParaRPr lang="ru-RU" sz="3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Род войск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Полководцы 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Звания 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— один из главных героев древнерусского былинного эпоса, богатырь, воплощающий общий народный идеал героя-воина. 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Илья Муромец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62652"/>
            <a:ext cx="4752528" cy="41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679</Words>
  <Application>Microsoft Office PowerPoint</Application>
  <PresentationFormat>Экран (4:3)</PresentationFormat>
  <Paragraphs>216</Paragraphs>
  <Slides>63</Slides>
  <Notes>3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Категория 1</vt:lpstr>
      <vt:lpstr>Категория 2</vt:lpstr>
      <vt:lpstr>Категория 3</vt:lpstr>
      <vt:lpstr>Категория 4</vt:lpstr>
      <vt:lpstr>Категория 5</vt:lpstr>
      <vt:lpstr>Презентация PowerPoint</vt:lpstr>
      <vt:lpstr>История</vt:lpstr>
      <vt:lpstr>История </vt:lpstr>
      <vt:lpstr>История</vt:lpstr>
      <vt:lpstr>История</vt:lpstr>
      <vt:lpstr>История</vt:lpstr>
      <vt:lpstr>История </vt:lpstr>
      <vt:lpstr>Презентация PowerPoint</vt:lpstr>
      <vt:lpstr>История</vt:lpstr>
      <vt:lpstr>История</vt:lpstr>
      <vt:lpstr>История</vt:lpstr>
      <vt:lpstr>История</vt:lpstr>
      <vt:lpstr>Оружие</vt:lpstr>
      <vt:lpstr>Оружие</vt:lpstr>
      <vt:lpstr>Оружие</vt:lpstr>
      <vt:lpstr>Оружие</vt:lpstr>
      <vt:lpstr>Презентация PowerPoint</vt:lpstr>
      <vt:lpstr>Оружие</vt:lpstr>
      <vt:lpstr>Оружие</vt:lpstr>
      <vt:lpstr>Оружие</vt:lpstr>
      <vt:lpstr>Оружие</vt:lpstr>
      <vt:lpstr>Оружие</vt:lpstr>
      <vt:lpstr>Оружие</vt:lpstr>
      <vt:lpstr>Род войск</vt:lpstr>
      <vt:lpstr>Род войск</vt:lpstr>
      <vt:lpstr>Род войск</vt:lpstr>
      <vt:lpstr>Род войск</vt:lpstr>
      <vt:lpstr>Род войск</vt:lpstr>
      <vt:lpstr>Род войск</vt:lpstr>
      <vt:lpstr>Род войск</vt:lpstr>
      <vt:lpstr>Род войск</vt:lpstr>
      <vt:lpstr>Презентация PowerPoint</vt:lpstr>
      <vt:lpstr>Род войск</vt:lpstr>
      <vt:lpstr>Род войск</vt:lpstr>
      <vt:lpstr>Презентация PowerPoint</vt:lpstr>
      <vt:lpstr>Полководцы </vt:lpstr>
      <vt:lpstr>Полководцы </vt:lpstr>
      <vt:lpstr>Полководцы </vt:lpstr>
      <vt:lpstr>Полководцы </vt:lpstr>
      <vt:lpstr>Полководцы </vt:lpstr>
      <vt:lpstr>Полководцы </vt:lpstr>
      <vt:lpstr>Полководцы </vt:lpstr>
      <vt:lpstr>Полководцы </vt:lpstr>
      <vt:lpstr>Полководцы </vt:lpstr>
      <vt:lpstr>Категория 4</vt:lpstr>
      <vt:lpstr>Звания </vt:lpstr>
      <vt:lpstr>Звания </vt:lpstr>
      <vt:lpstr>Презентация PowerPoint</vt:lpstr>
      <vt:lpstr>Звания </vt:lpstr>
      <vt:lpstr>Звания </vt:lpstr>
      <vt:lpstr>Звания </vt:lpstr>
      <vt:lpstr>Звания </vt:lpstr>
      <vt:lpstr>Звания </vt:lpstr>
      <vt:lpstr>Звания </vt:lpstr>
      <vt:lpstr>Звания </vt:lpstr>
      <vt:lpstr>Звания 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6</cp:lastModifiedBy>
  <cp:revision>117</cp:revision>
  <dcterms:created xsi:type="dcterms:W3CDTF">2014-05-16T09:35:17Z</dcterms:created>
  <dcterms:modified xsi:type="dcterms:W3CDTF">2018-10-09T07:04:29Z</dcterms:modified>
</cp:coreProperties>
</file>