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8" r:id="rId4"/>
    <p:sldId id="259" r:id="rId5"/>
    <p:sldId id="260" r:id="rId6"/>
    <p:sldId id="261" r:id="rId7"/>
    <p:sldId id="262" r:id="rId8"/>
    <p:sldId id="279" r:id="rId9"/>
    <p:sldId id="280" r:id="rId10"/>
    <p:sldId id="281" r:id="rId11"/>
    <p:sldId id="282" r:id="rId12"/>
    <p:sldId id="283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84" r:id="rId25"/>
    <p:sldId id="285" r:id="rId26"/>
    <p:sldId id="275" r:id="rId27"/>
    <p:sldId id="276" r:id="rId28"/>
    <p:sldId id="277" r:id="rId29"/>
    <p:sldId id="286" r:id="rId30"/>
    <p:sldId id="27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4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00DD-94D3-443B-9627-419131B5965B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BA245-C2F1-4B1F-85E6-56B83DC59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826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00DD-94D3-443B-9627-419131B5965B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BA245-C2F1-4B1F-85E6-56B83DC59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805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00DD-94D3-443B-9627-419131B5965B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BA245-C2F1-4B1F-85E6-56B83DC59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159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00DD-94D3-443B-9627-419131B5965B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BA245-C2F1-4B1F-85E6-56B83DC59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136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00DD-94D3-443B-9627-419131B5965B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BA245-C2F1-4B1F-85E6-56B83DC59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362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00DD-94D3-443B-9627-419131B5965B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BA245-C2F1-4B1F-85E6-56B83DC59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114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00DD-94D3-443B-9627-419131B5965B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BA245-C2F1-4B1F-85E6-56B83DC59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818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00DD-94D3-443B-9627-419131B5965B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BA245-C2F1-4B1F-85E6-56B83DC59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480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00DD-94D3-443B-9627-419131B5965B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BA245-C2F1-4B1F-85E6-56B83DC59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735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00DD-94D3-443B-9627-419131B5965B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BA245-C2F1-4B1F-85E6-56B83DC59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188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00DD-94D3-443B-9627-419131B5965B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BA245-C2F1-4B1F-85E6-56B83DC59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550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800DD-94D3-443B-9627-419131B5965B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BA245-C2F1-4B1F-85E6-56B83DC59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852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3.jp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87824" y="5013176"/>
            <a:ext cx="331236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Обучающая  презентация.</a:t>
            </a:r>
          </a:p>
          <a:p>
            <a:r>
              <a:rPr lang="ru-RU" sz="1400" dirty="0" smtClean="0"/>
              <a:t>Составила Степанова Л. В, педагог дополнительного  образования МБОУДО</a:t>
            </a:r>
          </a:p>
          <a:p>
            <a:r>
              <a:rPr lang="ru-RU" sz="1400" dirty="0" smtClean="0"/>
              <a:t>«</a:t>
            </a:r>
            <a:r>
              <a:rPr lang="ru-RU" sz="1400" dirty="0" err="1" smtClean="0"/>
              <a:t>Тугулымская</a:t>
            </a:r>
            <a:r>
              <a:rPr lang="ru-RU" sz="1400" dirty="0" smtClean="0"/>
              <a:t> </a:t>
            </a:r>
            <a:r>
              <a:rPr lang="ru-RU" sz="1400" dirty="0" err="1" smtClean="0"/>
              <a:t>СЮТур</a:t>
            </a:r>
            <a:r>
              <a:rPr lang="ru-RU" sz="1400" dirty="0" smtClean="0"/>
              <a:t>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99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6" y="0"/>
            <a:ext cx="894278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5373216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Бескозырка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68466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4624"/>
            <a:ext cx="6813376" cy="68133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1640" y="4797152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Каска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09071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" r="1886"/>
          <a:stretch/>
        </p:blipFill>
        <p:spPr>
          <a:xfrm>
            <a:off x="2369127" y="75067"/>
            <a:ext cx="6539346" cy="67732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3461709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Шлемофон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93448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226" y="211201"/>
            <a:ext cx="4131543" cy="11342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8621" y="1556793"/>
            <a:ext cx="4635147" cy="9355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1920" y="3859530"/>
            <a:ext cx="5071849" cy="12976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364187"/>
            <a:ext cx="3271648" cy="14005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32040" y="2717477"/>
            <a:ext cx="3957534" cy="9275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559" y="1124744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Карабин Мосина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1558" y="1969676"/>
            <a:ext cx="4320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Автомат Шпагина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ППШ-41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58" y="2636912"/>
            <a:ext cx="39604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Снайперская винтовка Драгунова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СВД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58" y="3789040"/>
            <a:ext cx="4680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Автомат Калашникова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АК-74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58" y="4849996"/>
            <a:ext cx="4180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Автомат </a:t>
            </a:r>
            <a:r>
              <a:rPr lang="ru-RU" sz="2800" b="1" dirty="0" err="1" smtClean="0"/>
              <a:t>Судаева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ППС-43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8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58458" flipH="1">
            <a:off x="3167691" y="2719718"/>
            <a:ext cx="6497889" cy="1311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559" y="1381594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Карабин Мосина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1559" y="2248695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Автомат Шпагина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11559" y="3115796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СВД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11559" y="3982897"/>
            <a:ext cx="3677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Автомат Калашникова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11559" y="4849996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Автомат </a:t>
            </a:r>
            <a:r>
              <a:rPr lang="ru-RU" sz="2800" b="1" dirty="0" err="1" smtClean="0"/>
              <a:t>Судаева</a:t>
            </a:r>
            <a:endParaRPr lang="ru-RU" sz="28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49096" flipH="1">
            <a:off x="3187040" y="2333864"/>
            <a:ext cx="6116763" cy="14336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8192" flipH="1">
            <a:off x="3019737" y="2506350"/>
            <a:ext cx="6793797" cy="173823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6206">
            <a:off x="2845305" y="2480092"/>
            <a:ext cx="6841392" cy="18782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45737">
            <a:off x="3511354" y="2199268"/>
            <a:ext cx="5699412" cy="243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85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226" y="211201"/>
            <a:ext cx="4131543" cy="11342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8621" y="1556793"/>
            <a:ext cx="4635147" cy="9355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1920" y="3859530"/>
            <a:ext cx="5071849" cy="12976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364187"/>
            <a:ext cx="3271648" cy="14005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32040" y="2717477"/>
            <a:ext cx="3957534" cy="9275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559" y="153762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Карабин Мосина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1559" y="2761764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Автомат Шпагина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11559" y="414908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СВД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11559" y="332656"/>
            <a:ext cx="3677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Автомат Калашникова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11559" y="5538915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Автомат </a:t>
            </a:r>
            <a:r>
              <a:rPr lang="ru-RU" sz="2800" b="1" dirty="0" err="1" smtClean="0"/>
              <a:t>Судаева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19074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0"/>
            <a:ext cx="3810000" cy="2921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554" y="4527405"/>
            <a:ext cx="4450446" cy="23231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572917"/>
            <a:ext cx="3301501" cy="19544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4265795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Т-34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2311307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Т-55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3288551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Т-80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754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48148E-6 L 0.33091 0.145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45" y="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481E-6 L 0.33091 -0.3701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45" y="-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9259E-6 L -4.72222E-6 0.1801 C -4.72222E-6 0.26088 0.09323 0.36042 0.1691 0.36042 L 0.33872 0.36042 " pathEditMode="relative" rAng="0" ptsTypes="FfFF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927" y="0"/>
            <a:ext cx="3896994" cy="29400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846" y="2983097"/>
            <a:ext cx="4745368" cy="16055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629399"/>
            <a:ext cx="4644008" cy="2228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7914"/>
            <a:ext cx="4499992" cy="22570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6" y="20063"/>
            <a:ext cx="5202214" cy="24125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2460300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ЯК - 3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56498" y="2984245"/>
            <a:ext cx="1535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СУ – 24м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56498" y="3508190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МИГ-35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56498" y="4032135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ПЕ - 8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56498" y="4556081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ИЛ - 2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9766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6 L 0.12535 3.7037E-6 C 0.18142 3.7037E-6 0.25069 -0.17199 0.25069 -0.31158 L 0.25069 -0.62246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35" y="-3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59259E-6 L 0.62865 -0.1576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4" y="-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0.34948 2.96296E-6 C 0.50625 2.96296E-6 0.69948 -0.04584 0.69948 -0.08264 L 0.69948 -0.16505 " pathEditMode="relative" rAng="0" ptsTypes="FfFF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65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58004 0.4782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93" y="2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0.06494 7.40741E-7 C 0.09393 7.40741E-7 0.12987 0.09491 0.12987 0.17222 L 0.12987 0.34468 " pathEditMode="relative" rAng="0" ptsTypes="FfFF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3" y="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2" y="32614"/>
            <a:ext cx="5323388" cy="25507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0888"/>
            <a:ext cx="5076056" cy="21465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536" y="32614"/>
            <a:ext cx="4176464" cy="26102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536" y="2659732"/>
            <a:ext cx="4176464" cy="2857500"/>
          </a:xfrm>
          <a:prstGeom prst="rect">
            <a:avLst/>
          </a:prstGeom>
        </p:spPr>
      </p:pic>
      <p:sp>
        <p:nvSpPr>
          <p:cNvPr id="7" name="ушаков 6"/>
          <p:cNvSpPr txBox="1"/>
          <p:nvPr/>
        </p:nvSpPr>
        <p:spPr>
          <a:xfrm>
            <a:off x="221610" y="4932969"/>
            <a:ext cx="4536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Тяжелый атомный ракетный крейсер Адмирал Ушаков</a:t>
            </a:r>
            <a:endParaRPr lang="ru-RU" sz="1400" dirty="0"/>
          </a:p>
        </p:txBody>
      </p:sp>
      <p:sp>
        <p:nvSpPr>
          <p:cNvPr id="8" name="крузенштерн 7"/>
          <p:cNvSpPr txBox="1"/>
          <p:nvPr/>
        </p:nvSpPr>
        <p:spPr>
          <a:xfrm>
            <a:off x="221610" y="5276499"/>
            <a:ext cx="4536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Парусный барк Крузенштерн</a:t>
            </a:r>
            <a:endParaRPr lang="ru-RU" sz="1400" dirty="0"/>
          </a:p>
        </p:txBody>
      </p:sp>
      <p:sp>
        <p:nvSpPr>
          <p:cNvPr id="9" name="кузнецов 8"/>
          <p:cNvSpPr txBox="1"/>
          <p:nvPr/>
        </p:nvSpPr>
        <p:spPr>
          <a:xfrm>
            <a:off x="221610" y="5620029"/>
            <a:ext cx="4536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Авианосец Адмирал флота Советского Союза  Кузнецов</a:t>
            </a:r>
            <a:endParaRPr lang="ru-RU" sz="1400" dirty="0"/>
          </a:p>
        </p:txBody>
      </p:sp>
      <p:sp>
        <p:nvSpPr>
          <p:cNvPr id="10" name="петр в 9"/>
          <p:cNvSpPr txBox="1"/>
          <p:nvPr/>
        </p:nvSpPr>
        <p:spPr>
          <a:xfrm>
            <a:off x="221610" y="5977414"/>
            <a:ext cx="485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Тяжелый атомный ракетный крейсер Адмирал Петр Великий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336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 0 0.06 0.027 0.06 0.06 C 0.06 0.099 0.03 0.113 0.012 0.119 L -0.012 0.125 C -0.03 0.131 -0.06 0.146 -0.06 0.19 C -0.06 0.218 -0.033 0.25 0 0.25 C 0.033 0.25 0.06 0.218 0.06 0.19 C 0.06 0.146 0.03 0.131 0.012 0.125 L -0.012 0.119 C -0.03 0.113 -0.06 0.099 -0.06 0.06 C -0.06 0.027 -0.033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 0 0.06 0.027 0.06 0.06 C 0.06 0.099 0.03 0.113 0.012 0.119 L -0.012 0.125 C -0.03 0.131 -0.06 0.146 -0.06 0.19 C -0.06 0.218 -0.033 0.25 0 0.25 C 0.033 0.25 0.06 0.218 0.06 0.19 C 0.06 0.146 0.03 0.131 0.012 0.125 L -0.012 0.119 C -0.03 0.113 -0.06 0.099 -0.06 0.06 C -0.06 0.027 -0.033 0 0 0 Z" pathEditMode="relative" ptsTypes="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 0 0.06 0.027 0.06 0.06 C 0.06 0.099 0.03 0.113 0.012 0.119 L -0.012 0.125 C -0.03 0.131 -0.06 0.146 -0.06 0.19 C -0.06 0.218 -0.033 0.25 0 0.25 C 0.033 0.25 0.06 0.218 0.06 0.19 C 0.06 0.146 0.03 0.131 0.012 0.125 L -0.012 0.119 C -0.03 0.113 -0.06 0.099 -0.06 0.06 C -0.06 0.027 -0.033 0 0 0 Z" pathEditMode="relative" ptsTypes="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7.40741E-7 C 0.04566 -7.40741E-7 0.08368 0.02917 0.08368 0.06528 C 0.08368 0.1081 0.04167 0.12338 0.01667 0.12986 L -0.01666 0.13681 C -0.04166 0.14329 -0.08298 0.15972 -0.08298 0.20787 C -0.08298 0.23866 -0.04566 0.27407 -2.77778E-6 0.27407 C 0.04566 0.27407 0.08368 0.23866 0.08368 0.20787 C 0.08368 0.15972 0.04167 0.14329 0.01667 0.13681 L -0.01666 0.12986 C -0.04166 0.12338 -0.08298 0.1081 -0.08298 0.06528 C -0.08298 0.02917 -0.04566 -7.40741E-7 -2.77778E-6 -7.40741E-7 Z " pathEditMode="relative" rAng="0" ptsTypes="ffFffffFfff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4" y="332656"/>
            <a:ext cx="9085121" cy="64807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6021288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Воздушно десантные войска      ВДВ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39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4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912" y="5733256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</a:rPr>
              <a:t>Военно</a:t>
            </a:r>
            <a:r>
              <a:rPr lang="ru-RU" sz="2800" b="1" dirty="0" smtClean="0">
                <a:solidFill>
                  <a:schemeClr val="bg1"/>
                </a:solidFill>
              </a:rPr>
              <a:t> - космические силы ВКС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31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6906"/>
            <a:ext cx="9144000" cy="60464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3848" y="6165304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Морская пехота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89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1680" y="6093296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Пограничные войска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42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3808" y="6093296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Танковые войска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46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182" y="188640"/>
            <a:ext cx="6949818" cy="54359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43595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Какого доблестного рода войск сейчас нет в вооруженных силах России?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620688"/>
            <a:ext cx="21602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1. Сухопутные войска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2. Танковые войска</a:t>
            </a:r>
            <a:br>
              <a:rPr lang="ru-RU" sz="1200" dirty="0"/>
            </a:br>
            <a:r>
              <a:rPr lang="ru-RU" sz="1200" dirty="0"/>
              <a:t>3. Войска РХБЗ</a:t>
            </a:r>
            <a:br>
              <a:rPr lang="ru-RU" sz="1200" dirty="0"/>
            </a:br>
            <a:r>
              <a:rPr lang="ru-RU" sz="1200" dirty="0"/>
              <a:t>4. Военно-воздушные силы (до 2009 года)</a:t>
            </a:r>
            <a:br>
              <a:rPr lang="ru-RU" sz="1200" dirty="0"/>
            </a:br>
            <a:r>
              <a:rPr lang="ru-RU" sz="1200" dirty="0"/>
              <a:t>5. Зенитно-ракетные войска</a:t>
            </a:r>
            <a:br>
              <a:rPr lang="ru-RU" sz="1200" dirty="0"/>
            </a:br>
            <a:r>
              <a:rPr lang="ru-RU" sz="1200" dirty="0"/>
              <a:t>6. Радиотехнические войска</a:t>
            </a:r>
            <a:br>
              <a:rPr lang="ru-RU" sz="1200" dirty="0"/>
            </a:br>
            <a:r>
              <a:rPr lang="ru-RU" sz="1200" dirty="0"/>
              <a:t>7. Воздушно-десантные войска</a:t>
            </a:r>
            <a:br>
              <a:rPr lang="ru-RU" sz="1200" dirty="0"/>
            </a:br>
            <a:r>
              <a:rPr lang="ru-RU" sz="1200" dirty="0"/>
              <a:t>8. Ракетные войска стратегического назначения</a:t>
            </a:r>
            <a:br>
              <a:rPr lang="ru-RU" sz="1200" dirty="0"/>
            </a:br>
            <a:r>
              <a:rPr lang="ru-RU" sz="1200" dirty="0"/>
              <a:t>9. Космические войска (с 2011 года - Войска ВКО)</a:t>
            </a:r>
            <a:br>
              <a:rPr lang="ru-RU" sz="1200" dirty="0"/>
            </a:br>
            <a:r>
              <a:rPr lang="ru-RU" sz="1200" dirty="0"/>
              <a:t>10. Ракетные войска и артиллерия</a:t>
            </a:r>
            <a:br>
              <a:rPr lang="ru-RU" sz="1200" dirty="0"/>
            </a:br>
            <a:r>
              <a:rPr lang="ru-RU" sz="1200" dirty="0"/>
              <a:t>11. Войсковая ПВО</a:t>
            </a:r>
            <a:br>
              <a:rPr lang="ru-RU" sz="1200" dirty="0"/>
            </a:br>
            <a:r>
              <a:rPr lang="ru-RU" sz="1200" dirty="0"/>
              <a:t>12. Войска связи</a:t>
            </a:r>
            <a:br>
              <a:rPr lang="ru-RU" sz="1200" dirty="0"/>
            </a:br>
            <a:r>
              <a:rPr lang="ru-RU" sz="1200" dirty="0"/>
              <a:t>13. Служба военных сообщений</a:t>
            </a:r>
            <a:br>
              <a:rPr lang="ru-RU" sz="1200" dirty="0"/>
            </a:br>
            <a:r>
              <a:rPr lang="ru-RU" sz="1200" dirty="0"/>
              <a:t>14. Военно-оркестровая служба</a:t>
            </a:r>
            <a:br>
              <a:rPr lang="ru-RU" sz="1200" dirty="0"/>
            </a:br>
            <a:r>
              <a:rPr lang="ru-RU" sz="1200" dirty="0"/>
              <a:t>15. Автомобильные войска</a:t>
            </a:r>
          </a:p>
        </p:txBody>
      </p:sp>
    </p:spTree>
    <p:extLst>
      <p:ext uri="{BB962C8B-B14F-4D97-AF65-F5344CB8AC3E}">
        <p14:creationId xmlns:p14="http://schemas.microsoft.com/office/powerpoint/2010/main" val="94855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496"/>
            <a:ext cx="9144000" cy="567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21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01887"/>
            <a:ext cx="2656148" cy="28230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868" y="80960"/>
            <a:ext cx="2889268" cy="298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239" y="80961"/>
            <a:ext cx="3134265" cy="29879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501008"/>
            <a:ext cx="3564396" cy="32403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880082"/>
            <a:ext cx="2019731" cy="28612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07904" y="3356992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Орден Красного Знамени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707904" y="3910311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Орден </a:t>
            </a:r>
            <a:r>
              <a:rPr lang="ru-RU" sz="2000" dirty="0"/>
              <a:t>Л</a:t>
            </a:r>
            <a:r>
              <a:rPr lang="ru-RU" sz="2000" dirty="0" smtClean="0"/>
              <a:t>енина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707904" y="4509120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Орден Красной Звезды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707904" y="5110670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Орден Победы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419872" y="5661248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Медаль Золотая Звезда </a:t>
            </a:r>
            <a:r>
              <a:rPr lang="ru-RU" sz="2000" dirty="0"/>
              <a:t>Г</a:t>
            </a:r>
            <a:r>
              <a:rPr lang="ru-RU" sz="2000" dirty="0" smtClean="0"/>
              <a:t>ероя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1924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592" y="5589240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Первым награжден летчик </a:t>
            </a:r>
            <a:r>
              <a:rPr lang="ru-RU" dirty="0" err="1" smtClean="0">
                <a:solidFill>
                  <a:schemeClr val="bg1"/>
                </a:solidFill>
              </a:rPr>
              <a:t>Ляпидевский</a:t>
            </a:r>
            <a:r>
              <a:rPr lang="ru-RU" dirty="0" smtClean="0">
                <a:solidFill>
                  <a:schemeClr val="bg1"/>
                </a:solidFill>
              </a:rPr>
              <a:t> Анатолий Васильевич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54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96"/>
            <a:ext cx="9144000" cy="682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4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8" y="1052736"/>
            <a:ext cx="9113513" cy="58326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83576" y="228460"/>
            <a:ext cx="1868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звания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87130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8925"/>
            <a:ext cx="3419872" cy="20519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013176"/>
            <a:ext cx="1676393" cy="1117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955" y="1268760"/>
            <a:ext cx="4242331" cy="13681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53" y="2492896"/>
            <a:ext cx="3780419" cy="25202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3503" y="1897668"/>
            <a:ext cx="1308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кортик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43503" y="2576131"/>
            <a:ext cx="1308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меч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43503" y="3254594"/>
            <a:ext cx="1308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булава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43503" y="3933056"/>
            <a:ext cx="1308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шашка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627784" y="18864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Холодное оружие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91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1008"/>
            <a:ext cx="9107488" cy="20545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1528916"/>
            <a:ext cx="84249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</a:rPr>
              <a:t>Спасибо за внимание</a:t>
            </a:r>
            <a:endParaRPr lang="ru-RU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79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708" y="620688"/>
            <a:ext cx="7128791" cy="47525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3503" y="1897668"/>
            <a:ext cx="1308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кортик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43503" y="2576131"/>
            <a:ext cx="1308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меч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43503" y="3254594"/>
            <a:ext cx="1308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булава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43503" y="3933056"/>
            <a:ext cx="1308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шашка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79529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1" presetClass="path" presetSubtype="0" accel="50000" decel="50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215 -0.02037 C -0.00729 -0.01666 -0.029 -0.01412 -0.04132 -0.00301 C -0.05417 0.00973 -0.06406 0.02732 -0.07361 0.04537 C -0.08403 0.06343 -0.08507 0.08264 -0.08681 0.10301 C -0.08768 0.12153 -0.08733 0.14329 -0.07761 0.16598 C -0.07066 0.18774 -0.05434 0.21065 -0.03525 0.23172 C -0.01823 0.25116 0.00399 0.27014 0.02691 0.28612 C 0.04948 0.30186 0.07344 0.31436 0.09635 0.32269 C 0.12135 0.33241 0.14548 0.33635 0.16701 0.33334 C 0.18785 0.33218 0.20798 0.32686 0.22118 0.31389 C 0.23541 0.30394 0.24566 0.28449 0.25069 0.26713 C 0.25816 0.25162 0.2618 0.23033 0.2566 0.20857 C 0.25191 0.18843 0.23732 0.16621 0.21562 0.14746 C 0.19271 0.12987 0.16701 0.12362 0.14809 0.12547 C 0.1309 0.12963 0.11614 0.14121 0.10781 0.15949 C 0.10173 0.17987 0.09861 0.19954 0.10399 0.22014 C 0.10937 0.24074 0.10642 0.24283 0.1401 0.2838 C 0.16962 0.32431 0.20746 0.33727 0.22882 0.35024 C 0.25035 0.36181 0.27031 0.36505 0.2934 0.37061 C 0.32031 0.37547 0.34357 0.37176 0.36198 0.36713 C 0.37934 0.3625 0.38975 0.35 0.40469 0.3294 C 0.41857 0.30811 0.42222 0.2963 0.42778 0.27755 C 0.43333 0.2588 0.43871 0.24074 0.44375 0.22269 " pathEditMode="relative" rAng="1304624" ptsTypes="fffffffffffffffffffffff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9" y="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939535"/>
            <a:ext cx="7092281" cy="42553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3503" y="1897668"/>
            <a:ext cx="1308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кортик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43503" y="2576131"/>
            <a:ext cx="1308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меч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43503" y="3254594"/>
            <a:ext cx="1308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булава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43503" y="3933056"/>
            <a:ext cx="1308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шашка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90467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1" presetClass="path" presetSubtype="0" accel="50000" decel="50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798 0.00301 C -0.01025 0.01366 -0.0309 0.02384 -0.04236 0.04097 C -0.054 0.06111 -0.06302 0.08588 -0.07205 0.11088 C -0.08108 0.13565 -0.08143 0.15949 -0.08264 0.18472 C -0.08334 0.20833 -0.08212 0.23472 -0.07275 0.25949 C -0.06528 0.28333 -0.04948 0.30648 -0.0309 0.3257 C -0.01389 0.34491 0.00729 0.36065 0.02934 0.37292 C 0.05156 0.38496 0.07448 0.39259 0.09653 0.39653 C 0.11996 0.40023 0.14323 0.39792 0.16354 0.38727 C 0.1835 0.3794 0.20243 0.36644 0.21423 0.34676 C 0.22812 0.32986 0.23715 0.30347 0.24149 0.28079 C 0.24774 0.25949 0.25104 0.23218 0.24583 0.20671 C 0.24045 0.18357 0.22639 0.16134 0.20486 0.14514 C 0.18298 0.13102 0.1585 0.13079 0.1408 0.13982 C 0.12482 0.14954 0.11059 0.16806 0.1033 0.19352 C 0.09826 0.22014 0.09548 0.24468 0.10104 0.26875 C 0.10677 0.29213 0.10382 0.29514 0.1368 0.33472 C 0.1658 0.37523 0.20191 0.3794 0.22239 0.38866 C 0.2434 0.39583 0.26215 0.39398 0.28489 0.39329 C 0.31007 0.39121 0.33264 0.3794 0.3493 0.36783 C 0.36562 0.35648 0.37517 0.33843 0.38941 0.30903 C 0.40156 0.27824 0.40469 0.26204 0.40937 0.23796 C 0.41389 0.21343 0.41892 0.18935 0.42361 0.16528 " pathEditMode="relative" rAng="883620" ptsTypes="fffffffffffffffffffffff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18" y="2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9" grpId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550" y="836712"/>
            <a:ext cx="6752954" cy="45019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3503" y="1897668"/>
            <a:ext cx="1308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кортик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43503" y="2576131"/>
            <a:ext cx="1308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меч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43503" y="3254594"/>
            <a:ext cx="1308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булава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43503" y="3933056"/>
            <a:ext cx="1308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шашка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32558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81481E-6 C -0.01198 0.02245 -0.0257 0.04444 -0.03177 0.07222 C -0.03785 0.103 -0.04097 0.13935 -0.04375 0.17546 C -0.04688 0.21157 -0.04375 0.24259 -0.04097 0.27615 C -0.03785 0.30648 -0.03334 0.33981 -0.02257 0.36759 C -0.01354 0.39537 0.00156 0.41805 0.01823 0.43472 C 0.0335 0.45162 0.05156 0.4625 0.06962 0.46828 C 0.08785 0.47361 0.1059 0.47361 0.12274 0.46828 C 0.1408 0.4625 0.15746 0.44907 0.171 0.42638 C 0.18472 0.40694 0.19687 0.38194 0.20295 0.35092 C 0.21041 0.32314 0.21337 0.28449 0.21337 0.25347 C 0.21493 0.22314 0.21337 0.18634 0.20573 0.15601 C 0.19844 0.12824 0.18472 0.10578 0.16666 0.09467 C 0.14826 0.08634 0.13003 0.09722 0.11805 0.11666 C 0.10746 0.13657 0.09982 0.16689 0.09826 0.20324 C 0.09826 0.23981 0.09982 0.27291 0.10746 0.30115 C 0.1151 0.32893 0.11354 0.33402 0.14375 0.37083 C 0.171 0.40972 0.19844 0.39861 0.21493 0.40115 C 0.23142 0.40115 0.24514 0.39027 0.2618 0.37939 C 0.28003 0.36504 0.29514 0.33981 0.3059 0.31736 C 0.31632 0.29537 0.32083 0.26759 0.32691 0.22314 C 0.33142 0.178 0.33142 0.15601 0.33142 0.12245 C 0.33142 0.08888 0.33142 0.05532 0.33142 0.02245 " pathEditMode="relative" rAng="0" ptsTypes="fffffffffffffffffffffff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9" y="2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32365">
            <a:off x="1546484" y="2222459"/>
            <a:ext cx="7496745" cy="24177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3503" y="1897668"/>
            <a:ext cx="1308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кортик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43503" y="2576131"/>
            <a:ext cx="1308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меч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43503" y="3254594"/>
            <a:ext cx="1308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булава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43503" y="3933056"/>
            <a:ext cx="1308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шашка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03874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6" presetClass="path" presetSubtype="0" accel="50000" decel="50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2222E-6 2.59259E-6 L 2.22222E-6 0.19537 C 2.22222E-6 0.28287 0.12795 0.39074 0.23246 0.39074 L 0.46528 0.39074 " pathEditMode="relative" rAng="0" ptsTypes="FfFF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64" y="1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64088" y="788511"/>
            <a:ext cx="3779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Головные уборы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>военнослужащих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78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908719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Буденовка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6826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969</TotalTime>
  <Words>171</Words>
  <Application>Microsoft Office PowerPoint</Application>
  <PresentationFormat>Экран (4:3)</PresentationFormat>
  <Paragraphs>72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6</dc:creator>
  <cp:lastModifiedBy>6</cp:lastModifiedBy>
  <cp:revision>55</cp:revision>
  <dcterms:created xsi:type="dcterms:W3CDTF">2018-02-02T12:29:18Z</dcterms:created>
  <dcterms:modified xsi:type="dcterms:W3CDTF">2019-01-11T08:45:28Z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