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81" r:id="rId5"/>
    <p:sldId id="259" r:id="rId6"/>
    <p:sldId id="260" r:id="rId7"/>
    <p:sldId id="261" r:id="rId8"/>
    <p:sldId id="263" r:id="rId9"/>
    <p:sldId id="272" r:id="rId10"/>
    <p:sldId id="267" r:id="rId11"/>
    <p:sldId id="280" r:id="rId12"/>
    <p:sldId id="266" r:id="rId13"/>
    <p:sldId id="282" r:id="rId14"/>
    <p:sldId id="283" r:id="rId15"/>
    <p:sldId id="265" r:id="rId16"/>
    <p:sldId id="268" r:id="rId17"/>
    <p:sldId id="264" r:id="rId18"/>
    <p:sldId id="270" r:id="rId19"/>
    <p:sldId id="279" r:id="rId20"/>
    <p:sldId id="273" r:id="rId21"/>
    <p:sldId id="274" r:id="rId22"/>
    <p:sldId id="276" r:id="rId23"/>
    <p:sldId id="271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4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6389A-E09D-4F3D-9308-3FE104EFF61E}" type="datetimeFigureOut">
              <a:rPr lang="ru-RU" smtClean="0"/>
              <a:pPr/>
              <a:t>02.07.2019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DB69A90-BD9C-4FE5-9E85-657ED42998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6389A-E09D-4F3D-9308-3FE104EFF61E}" type="datetimeFigureOut">
              <a:rPr lang="ru-RU" smtClean="0"/>
              <a:pPr/>
              <a:t>02.07.2019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69A90-BD9C-4FE5-9E85-657ED42998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6389A-E09D-4F3D-9308-3FE104EFF61E}" type="datetimeFigureOut">
              <a:rPr lang="ru-RU" smtClean="0"/>
              <a:pPr/>
              <a:t>02.07.2019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69A90-BD9C-4FE5-9E85-657ED42998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6389A-E09D-4F3D-9308-3FE104EFF61E}" type="datetimeFigureOut">
              <a:rPr lang="ru-RU" smtClean="0"/>
              <a:pPr/>
              <a:t>02.07.2019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DB69A90-BD9C-4FE5-9E85-657ED42998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6389A-E09D-4F3D-9308-3FE104EFF61E}" type="datetimeFigureOut">
              <a:rPr lang="ru-RU" smtClean="0"/>
              <a:pPr/>
              <a:t>02.07.2019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69A90-BD9C-4FE5-9E85-657ED429988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6389A-E09D-4F3D-9308-3FE104EFF61E}" type="datetimeFigureOut">
              <a:rPr lang="ru-RU" smtClean="0"/>
              <a:pPr/>
              <a:t>02.07.2019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69A90-BD9C-4FE5-9E85-657ED42998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6389A-E09D-4F3D-9308-3FE104EFF61E}" type="datetimeFigureOut">
              <a:rPr lang="ru-RU" smtClean="0"/>
              <a:pPr/>
              <a:t>02.07.2019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DB69A90-BD9C-4FE5-9E85-657ED429988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6389A-E09D-4F3D-9308-3FE104EFF61E}" type="datetimeFigureOut">
              <a:rPr lang="ru-RU" smtClean="0"/>
              <a:pPr/>
              <a:t>02.07.2019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69A90-BD9C-4FE5-9E85-657ED42998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6389A-E09D-4F3D-9308-3FE104EFF61E}" type="datetimeFigureOut">
              <a:rPr lang="ru-RU" smtClean="0"/>
              <a:pPr/>
              <a:t>02.07.2019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69A90-BD9C-4FE5-9E85-657ED42998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6389A-E09D-4F3D-9308-3FE104EFF61E}" type="datetimeFigureOut">
              <a:rPr lang="ru-RU" smtClean="0"/>
              <a:pPr/>
              <a:t>02.07.2019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69A90-BD9C-4FE5-9E85-657ED42998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6389A-E09D-4F3D-9308-3FE104EFF61E}" type="datetimeFigureOut">
              <a:rPr lang="ru-RU" smtClean="0"/>
              <a:pPr/>
              <a:t>02.07.2019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69A90-BD9C-4FE5-9E85-657ED429988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086389A-E09D-4F3D-9308-3FE104EFF61E}" type="datetimeFigureOut">
              <a:rPr lang="ru-RU" smtClean="0"/>
              <a:pPr/>
              <a:t>02.07.2019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DB69A90-BD9C-4FE5-9E85-657ED429988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11" Type="http://schemas.openxmlformats.org/officeDocument/2006/relationships/image" Target="../media/image83.jpeg"/><Relationship Id="rId5" Type="http://schemas.openxmlformats.org/officeDocument/2006/relationships/image" Target="../media/image77.jpeg"/><Relationship Id="rId10" Type="http://schemas.openxmlformats.org/officeDocument/2006/relationships/image" Target="../media/image82.jpeg"/><Relationship Id="rId4" Type="http://schemas.openxmlformats.org/officeDocument/2006/relationships/image" Target="../media/image76.jpeg"/><Relationship Id="rId9" Type="http://schemas.openxmlformats.org/officeDocument/2006/relationships/image" Target="../media/image8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льга\Downloads\img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008" y="-161256"/>
            <a:ext cx="9359008" cy="70192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2780928"/>
            <a:ext cx="7702624" cy="1224136"/>
          </a:xfrm>
        </p:spPr>
        <p:txBody>
          <a:bodyPr>
            <a:normAutofit/>
          </a:bodyPr>
          <a:lstStyle/>
          <a:p>
            <a:r>
              <a:rPr lang="ru-RU" b="1" dirty="0" smtClean="0"/>
              <a:t>Площадка </a:t>
            </a:r>
            <a:r>
              <a:rPr lang="ru-RU" b="1" dirty="0" err="1" smtClean="0"/>
              <a:t>турклуба</a:t>
            </a:r>
            <a:r>
              <a:rPr lang="ru-RU" b="1" dirty="0" smtClean="0"/>
              <a:t> «Пилигрим» -</a:t>
            </a:r>
            <a:br>
              <a:rPr lang="ru-RU" b="1" dirty="0" smtClean="0"/>
            </a:br>
            <a:r>
              <a:rPr lang="ru-RU" b="1" dirty="0" smtClean="0"/>
              <a:t>                       - 2019 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 descr="C:\Users\1\Desktop\Информация\разное\туризм\camping-clip-art-3970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717032"/>
            <a:ext cx="4176464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1\Desktop\площадка 2019\IMG_20190624_11210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1484784"/>
            <a:ext cx="3816424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1\Desktop\площадка 2019\IMG_20190624_11391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772816"/>
            <a:ext cx="2592288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457200"/>
            <a:ext cx="7512896" cy="811560"/>
          </a:xfrm>
        </p:spPr>
        <p:txBody>
          <a:bodyPr/>
          <a:lstStyle/>
          <a:p>
            <a:r>
              <a:rPr lang="ru-RU" dirty="0" smtClean="0">
                <a:solidFill>
                  <a:srgbClr val="7030A0"/>
                </a:solidFill>
              </a:rPr>
              <a:t>Победа будет за нами!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4" name="Рисунок 3" descr="C:\Users\1\Desktop\площадка 2019\IMG_20190624_11395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1700808"/>
            <a:ext cx="2952328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57200"/>
            <a:ext cx="8665024" cy="667544"/>
          </a:xfrm>
        </p:spPr>
        <p:txBody>
          <a:bodyPr/>
          <a:lstStyle/>
          <a:p>
            <a:r>
              <a:rPr lang="ru-RU" dirty="0" smtClean="0"/>
              <a:t>Красота спасёт мир!</a:t>
            </a:r>
            <a:endParaRPr lang="ru-RU" dirty="0"/>
          </a:p>
        </p:txBody>
      </p:sp>
      <p:pic>
        <p:nvPicPr>
          <p:cNvPr id="3" name="Рисунок 2" descr="C:\Users\1\AppData\Local\Microsoft\Windows\Temporary Internet Files\Content.Word\IMG_20190702_11244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556792"/>
            <a:ext cx="2880320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1\AppData\Local\Microsoft\Windows\Temporary Internet Files\Content.Word\IMG_20190620_11385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1412776"/>
            <a:ext cx="3096344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1\AppData\Local\Microsoft\Windows\Temporary Internet Files\Content.Word\IMG_20190620_11385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2132856"/>
            <a:ext cx="2736304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1\Desktop\площадка 2019\IMG_20190624_11103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188640"/>
            <a:ext cx="2950999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" name="Рисунок 2" descr="C:\Users\1\Desktop\площадка 2019\IMG_20190629_10435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260648"/>
            <a:ext cx="4104456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4" name="Рисунок 3" descr="C:\Users\1\Desktop\площадка 2019\IMG_20190629_11135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717032"/>
            <a:ext cx="2376264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" name="Рисунок 4" descr="C:\Users\1\Desktop\площадка 2019\IMG_20190629_11161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2276872"/>
            <a:ext cx="4104456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259632" y="256241"/>
            <a:ext cx="3888432" cy="580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Ура! Мы победили!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1\Desktop\площадка 2019\миша\IMG-20190702-WA002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1484784"/>
            <a:ext cx="3563888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" name="Рисунок 3" descr="C:\Users\1\Desktop\площадка 2019\миша\IMG-20190702-WA005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32656"/>
            <a:ext cx="2592288" cy="3222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800" y="404664"/>
            <a:ext cx="6216752" cy="57606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Труд облагораживает человека.</a:t>
            </a:r>
            <a:endParaRPr lang="ru-RU" dirty="0"/>
          </a:p>
        </p:txBody>
      </p:sp>
      <p:pic>
        <p:nvPicPr>
          <p:cNvPr id="3" name="Рисунок 2" descr="C:\Users\1\Desktop\площадка 2019\миша\IMG-20190702-WA003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1124744"/>
            <a:ext cx="3672408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6" name="Рисунок 5" descr="C:\Users\1\Desktop\площадка 2019\миша\IMG-20190702-WA004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789040"/>
            <a:ext cx="2664296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 кочегары мы, а плотники…</a:t>
            </a:r>
            <a:endParaRPr lang="ru-RU" dirty="0"/>
          </a:p>
        </p:txBody>
      </p:sp>
      <p:pic>
        <p:nvPicPr>
          <p:cNvPr id="4" name="Рисунок 3" descr="C:\Users\1\Desktop\площадка 2019\миша\IMG-20190702-WA002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429000"/>
            <a:ext cx="2808312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1\Desktop\площадка 2019\миша\IMG-20190702-WA004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24744"/>
            <a:ext cx="2520280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1\Desktop\площадка 2019\миша\IMG-20190702-WA002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1844824"/>
            <a:ext cx="2520280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1\Desktop\площадка 2019\миша\IMG-20190702-WA002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1772816"/>
            <a:ext cx="3672408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665024" cy="648072"/>
          </a:xfrm>
        </p:spPr>
        <p:txBody>
          <a:bodyPr>
            <a:normAutofit/>
          </a:bodyPr>
          <a:lstStyle/>
          <a:p>
            <a:r>
              <a:rPr lang="ru-RU" dirty="0" smtClean="0"/>
              <a:t>Дела делами, а обед по расписанию!</a:t>
            </a:r>
            <a:endParaRPr lang="ru-RU" dirty="0"/>
          </a:p>
        </p:txBody>
      </p:sp>
      <p:pic>
        <p:nvPicPr>
          <p:cNvPr id="3" name="Рисунок 2" descr="C:\Users\1\Desktop\площадка 2019\IMG_20190629_11201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268760"/>
            <a:ext cx="3672408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4" name="Рисунок 3" descr="C:\Users\1\Desktop\площадка 2019\IMG_20190629_11202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772816"/>
            <a:ext cx="2448272" cy="4140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HeroicExtremeRightFacing"/>
            <a:lightRig rig="threePt" dir="t"/>
          </a:scene3d>
        </p:spPr>
      </p:pic>
      <p:pic>
        <p:nvPicPr>
          <p:cNvPr id="5" name="Рисунок 4" descr="C:\Users\1\Desktop\площадка 2019\IMG_20190629_11204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1772816"/>
            <a:ext cx="2880320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ContrastingLeftFacing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1\Desktop\площадка 2019\174___06\IMG_519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764704"/>
            <a:ext cx="4320480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809040" cy="72008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Пусть парадом командует дружба, пусть не грозит всей планете беда!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 descr="C:\Users\1\Desktop\площадка 2019\175___07\IMG_527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3861048"/>
            <a:ext cx="3456384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6" name="Рисунок 5" descr="C:\Users\1\Desktop\площадка 2019\175___07\IMG_529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3933056"/>
            <a:ext cx="2808312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" name="Рисунок 6" descr="C:\Users\1\Desktop\площадка 2019\175___07\IMG_534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005064"/>
            <a:ext cx="2664296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1\Desktop\площадка 2019\IMG_022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96752"/>
            <a:ext cx="2664296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1\Desktop\площадка 2019\IMG_021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645024"/>
            <a:ext cx="4680520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6" name="Рисунок 5" descr="C:\Users\1\Desktop\площадка 2019\174___06\IMG_20190625_11014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188640"/>
            <a:ext cx="2520280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539552" y="143514"/>
            <a:ext cx="82089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«Туристы» – САМЫЕ, САМЫЕ…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C:\Users\1\Desktop\площадка 2019\174___06\IMG_20190625_11015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2636912"/>
            <a:ext cx="3240360" cy="422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2" name="Рисунок 1" descr="C:\Users\1\Desktop\площадка 2019\IMG_019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43808" y="620688"/>
            <a:ext cx="3600400" cy="3265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1\Desktop\площадка 2019\175___07\IMG_533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88640"/>
            <a:ext cx="4968552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1\Desktop\площадка 2019\175___07\IMG_533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212976"/>
            <a:ext cx="4320480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" name="Рисунок 3" descr="C:\Users\1\Desktop\площадка 2019\175___07\IMG_533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3068960"/>
            <a:ext cx="4716016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467544" y="0"/>
            <a:ext cx="8676456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Мы в поход идём все дружно.</a:t>
            </a:r>
            <a:r>
              <a:rPr lang="ru-RU" sz="105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Край родной                узнать нам нужно!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«Пилигрим» «зажигает»!</a:t>
            </a:r>
            <a:endParaRPr lang="ru-RU" dirty="0"/>
          </a:p>
        </p:txBody>
      </p:sp>
      <p:pic>
        <p:nvPicPr>
          <p:cNvPr id="3" name="Рисунок 2" descr="C:\Users\1\AppData\Local\Microsoft\Windows\Temporary Internet Files\Content.Word\IMG_20190702_10585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1340768"/>
            <a:ext cx="3563888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</p:pic>
      <p:pic>
        <p:nvPicPr>
          <p:cNvPr id="5" name="Рисунок 4" descr="C:\Users\1\AppData\Local\Microsoft\Windows\Temporary Internet Files\Content.Word\IMG_20190702_10570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528" y="1268760"/>
            <a:ext cx="3708920" cy="5589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" name="Рисунок 3" descr="C:\Users\1\AppData\Local\Microsoft\Windows\Temporary Internet Files\Content.Word\IMG_20190702_10572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1817440"/>
            <a:ext cx="3168352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80920" cy="86409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 Начинаем день с зарядки – это правильно, ребятки !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" name="Рисунок 2" descr="C:\Users\1\Desktop\площадка 2019\175___07\IMG_527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1628800"/>
            <a:ext cx="4824536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1\Desktop\площадка 2019\IMG_20190625_09094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340768"/>
            <a:ext cx="3744416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C:\Users\1\Desktop\площадка 2019\175___07\IMG_528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60848"/>
            <a:ext cx="2699792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" name="Рисунок 1" descr="C:\Users\1\Desktop\площадка 2019\175___07\IMG_527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1628800"/>
            <a:ext cx="4392488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1\Desktop\площадка 2019\175___07\IMG_528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88640"/>
            <a:ext cx="2915816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" name="Рисунок 4" descr="C:\Users\1\Desktop\площадка 2019\175___07\IMG_528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91672" y="2852936"/>
            <a:ext cx="2952328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6" name="Рисунок 5" descr="C:\Users\1\Desktop\площадка 2019\175___07\IMG_528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221088"/>
            <a:ext cx="2880320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7" name="Рисунок 6" descr="C:\Users\1\Desktop\площадка 2019\175___07\IMG_5279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15816" y="4221088"/>
            <a:ext cx="3168352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" name="Рисунок 7" descr="C:\Users\1\Desktop\площадка 2019\175___07\IMG_5286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71800" y="0"/>
            <a:ext cx="3024336" cy="198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" name="Рисунок 2" descr="C:\Users\1\Desktop\площадка 2019\175___07\IMG_5280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40152" y="188640"/>
            <a:ext cx="3024336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179512" y="5805264"/>
            <a:ext cx="89644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Самые обаятельные, привлекательные  и творческие «Мисс».</a:t>
            </a:r>
            <a:endParaRPr lang="ru-R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1\Desktop\площадка 2019\175___07\IMG_531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3275856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3" name="Рисунок 2" descr="C:\Users\1\Desktop\площадка 2019\175___07\IMG_531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0"/>
            <a:ext cx="2952328" cy="256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6" name="Рисунок 5" descr="C:\Users\1\Desktop\площадка 2019\175___07\IMG_530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17032"/>
            <a:ext cx="3059832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5" name="Рисунок 4" descr="C:\Users\1\Desktop\площадка 2019\175___07\IMG_531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5696" y="2636912"/>
            <a:ext cx="2304256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" name="Рисунок 6" descr="C:\Users\1\Desktop\площадка 2019\175___07\IMG_531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3968" y="0"/>
            <a:ext cx="2664296" cy="213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" name="Рисунок 7" descr="C:\Users\1\Desktop\площадка 2019\175___07\IMG_5309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6216" y="0"/>
            <a:ext cx="2627784" cy="213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9" name="Рисунок 8" descr="C:\Users\1\Desktop\площадка 2019\175___07\IMG_5315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27984" y="2276872"/>
            <a:ext cx="2448272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" name="Рисунок 9" descr="C:\Users\1\Desktop\площадка 2019\175___07\IMG_5305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00192" y="2276872"/>
            <a:ext cx="2664296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11" name="Рисунок 10" descr="C:\Users\1\Desktop\площадка 2019\175___07\IMG_5317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59832" y="4509120"/>
            <a:ext cx="2376264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12" name="Рисунок 11" descr="C:\Users\1\Desktop\площадка 2019\175___07\IMG_5319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508104" y="4581128"/>
            <a:ext cx="3024336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1\Desktop\площадка 2019\175___07\IMG_532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620688"/>
            <a:ext cx="4320480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" name="Рисунок 3" descr="C:\Users\1\Desktop\площадка 2019\175___07\IMG_532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0648"/>
            <a:ext cx="4499992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" name="Рисунок 4" descr="C:\Users\1\Desktop\площадка 2019\175___07\IMG_533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2636912"/>
            <a:ext cx="5760640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1\Desktop\Информация\разное\туризм\1024_dd3d6d8357ab520b63c6b9135141f38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-38100"/>
            <a:ext cx="9753600" cy="6896100"/>
          </a:xfrm>
          <a:prstGeom prst="rect">
            <a:avLst/>
          </a:prstGeom>
          <a:noFill/>
        </p:spPr>
      </p:pic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2627784" y="1118140"/>
            <a:ext cx="6516216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477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Мы одной планеты дети,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47700" algn="l"/>
              </a:tabLst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Все друзья, одна семья.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47700" algn="l"/>
              </a:tabLst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Дружбе нет преград на свете,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47700" algn="l"/>
              </a:tabLst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Дружба это – ты и я!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C:\Users\1\Desktop\площадка 2019\174___06\IMG_20190614_13515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2996952"/>
            <a:ext cx="5256584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1\Desktop\площадка 2019\IMG_20190628_09094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320480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1\Desktop\площадка 2019\IMG_20190628_09095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88640"/>
            <a:ext cx="4320480" cy="64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1\Desktop\площадка 2019\миша\IMG-20190702-WA003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132856"/>
            <a:ext cx="3096344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1\Desktop\площадка 2019\миша\IMG-20190702-WA004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2204864"/>
            <a:ext cx="3384376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1\Desktop\площадка 2019\миша\IMG-20190702-WA003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0"/>
            <a:ext cx="2880320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57200"/>
            <a:ext cx="8665024" cy="667544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Мы от скуки - на все руки…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C:\Users\1\Desktop\площадка 2019\IMG_526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16832"/>
            <a:ext cx="2843808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1\Desktop\площадка 2019\174___06\IMG_20190611_11201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1412776"/>
            <a:ext cx="3419872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3" name="Рисунок 2" descr="C:\Users\1\Desktop\площадка 2019\IMG_20190626_08193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1412776"/>
            <a:ext cx="362466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1\Desktop\площадка 2019\174___06\IMG_20190612_11315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476672"/>
            <a:ext cx="3600400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1\Desktop\площадка 2019\174___06\IMG_20190606_16013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772816"/>
            <a:ext cx="2376264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1\Desktop\площадка 2019\174___06\IMG_20190606_15514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1700808"/>
            <a:ext cx="2448272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1\Desktop\площадка 2019\IMG_526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88640"/>
            <a:ext cx="4104456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1\Desktop\площадка 2019\174___06\IMG_524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2420888"/>
            <a:ext cx="5832648" cy="443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  <a:scene3d>
            <a:camera prst="isometricOffAxis2Left"/>
            <a:lightRig rig="threePt" dir="t"/>
          </a:scene3d>
        </p:spPr>
      </p:pic>
      <p:pic>
        <p:nvPicPr>
          <p:cNvPr id="4" name="Рисунок 3" descr="C:\Users\1\Desktop\площадка 2019\IMG_526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73016"/>
            <a:ext cx="356388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5" name="Рисунок 4" descr="C:\Users\1\Desktop\площадка 2019\IMG_526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404664"/>
            <a:ext cx="3600400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1\Desktop\площадка 2019\IMG_20190619_10582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192" y="1844824"/>
            <a:ext cx="2664296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" name="Рисунок 1" descr="C:\Users\1\Desktop\площадка 2019\IMG_20190614_13515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188640"/>
            <a:ext cx="4536504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4" name="Рисунок 3" descr="C:\Users\1\Desktop\площадка 2019\IMG_20190619_10590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2656"/>
            <a:ext cx="2411760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3" name="Рисунок 2" descr="C:\Users\1\Desktop\площадка 2019\IMG_20190613_13353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3068960"/>
            <a:ext cx="5328592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1\Desktop\площадка 2019\174___06\IMG_524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188640"/>
            <a:ext cx="4824536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3" name="Рисунок 2" descr="C:\Users\1\Desktop\площадка 2019\IMG_20190628_14472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717032"/>
            <a:ext cx="3024336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4" name="Рисунок 3" descr="C:\Users\1\Desktop\площадка 2019\IMG_20190619_10435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276872"/>
            <a:ext cx="3096344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" name="Рисунок 4" descr="C:\Users\1\Desktop\площадка 2019\174___06\IMG_524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88640"/>
            <a:ext cx="3024336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443</TotalTime>
  <Words>134</Words>
  <Application>Microsoft Office PowerPoint</Application>
  <PresentationFormat>Экран (4:3)</PresentationFormat>
  <Paragraphs>18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Трек</vt:lpstr>
      <vt:lpstr>Площадка турклуба «Пилигрим» -                        - 2019 </vt:lpstr>
      <vt:lpstr> Начинаем день с зарядки – это правильно, ребятки ! </vt:lpstr>
      <vt:lpstr>Слайд 3</vt:lpstr>
      <vt:lpstr>Слайд 4</vt:lpstr>
      <vt:lpstr>Мы от скуки - на все руки…</vt:lpstr>
      <vt:lpstr>Слайд 6</vt:lpstr>
      <vt:lpstr>Слайд 7</vt:lpstr>
      <vt:lpstr>Слайд 8</vt:lpstr>
      <vt:lpstr>Слайд 9</vt:lpstr>
      <vt:lpstr>Победа будет за нами!</vt:lpstr>
      <vt:lpstr>Красота спасёт мир!</vt:lpstr>
      <vt:lpstr>Слайд 12</vt:lpstr>
      <vt:lpstr>Труд облагораживает человека.</vt:lpstr>
      <vt:lpstr>Не кочегары мы, а плотники…</vt:lpstr>
      <vt:lpstr>Дела делами, а обед по расписанию!</vt:lpstr>
      <vt:lpstr>Пусть парадом командует дружба, пусть не грозит всей планете беда!</vt:lpstr>
      <vt:lpstr>Слайд 17</vt:lpstr>
      <vt:lpstr>Слайд 18</vt:lpstr>
      <vt:lpstr>«Пилигрим» «зажигает»!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Площадка турклуба «Пилигрим»</dc:title>
  <dc:creator>1</dc:creator>
  <cp:lastModifiedBy>1</cp:lastModifiedBy>
  <cp:revision>57</cp:revision>
  <dcterms:created xsi:type="dcterms:W3CDTF">2019-07-01T10:12:29Z</dcterms:created>
  <dcterms:modified xsi:type="dcterms:W3CDTF">2019-07-02T12:10:14Z</dcterms:modified>
</cp:coreProperties>
</file>