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9" r:id="rId3"/>
    <p:sldId id="268" r:id="rId4"/>
    <p:sldId id="260" r:id="rId5"/>
    <p:sldId id="26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94681" autoAdjust="0"/>
  </p:normalViewPr>
  <p:slideViewPr>
    <p:cSldViewPr>
      <p:cViewPr>
        <p:scale>
          <a:sx n="50" d="100"/>
          <a:sy n="50" d="100"/>
        </p:scale>
        <p:origin x="2142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D8305E-0A1C-402D-A2BC-A1D13FF4C8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8ACC1-0B4C-4A29-B9FF-3395922660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1B92D-94AB-48A7-9D8C-020065B19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2EA325-8C93-4841-BE50-57D7B2FCAB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6BDB41-9397-4225-9014-AD91435AA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81841-8911-4637-8F2C-F68BC8EE2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812DF-6662-408B-9382-8C82D9865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64AD4-18D1-4115-A45C-B981F186CC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2E47-06F3-4830-8911-D19A5636B6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B5CD0-6454-4996-B5C0-6E8B3EA6E2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D5D3D-B528-4947-8565-9CEB4FFC60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ACFFD-BE4B-4622-9E2D-4DE6325C1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E3913-0C2A-408D-8BC4-7FA59EB1C0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5F81551-6D03-4AAF-9EE4-9D7BC7EB6C9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2400" cy="2520950"/>
          </a:xfrm>
        </p:spPr>
        <p:txBody>
          <a:bodyPr/>
          <a:lstStyle/>
          <a:p>
            <a:r>
              <a:rPr lang="ru-RU" sz="6600" b="1" dirty="0">
                <a:solidFill>
                  <a:schemeClr val="tx1"/>
                </a:solidFill>
              </a:rPr>
              <a:t>МОРСКОЙ </a:t>
            </a:r>
            <a:r>
              <a:rPr lang="ru-RU" sz="6600" b="1" dirty="0" smtClean="0">
                <a:solidFill>
                  <a:schemeClr val="tx1"/>
                </a:solidFill>
              </a:rPr>
              <a:t>БОЙ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/>
              <a:t>Интеллектуально-развлекательная игра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>
          <a:xfrm>
            <a:off x="1517002" y="1812571"/>
            <a:ext cx="6673557" cy="3872619"/>
          </a:xfrm>
          <a:prstGeom prst="rect">
            <a:avLst/>
          </a:prstGeom>
        </p:spPr>
      </p:pic>
      <p:graphicFrame>
        <p:nvGraphicFramePr>
          <p:cNvPr id="3811" name="Group 7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00476108"/>
              </p:ext>
            </p:extLst>
          </p:nvPr>
        </p:nvGraphicFramePr>
        <p:xfrm>
          <a:off x="155103" y="168275"/>
          <a:ext cx="8712200" cy="6477000"/>
        </p:xfrm>
        <a:graphic>
          <a:graphicData uri="http://schemas.openxmlformats.org/drawingml/2006/table">
            <a:tbl>
              <a:tblPr/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 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2" name="Rectangle 600"/>
          <p:cNvSpPr>
            <a:spLocks noChangeArrowheads="1"/>
          </p:cNvSpPr>
          <p:nvPr/>
        </p:nvSpPr>
        <p:spPr bwMode="auto">
          <a:xfrm>
            <a:off x="3914775" y="2160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3" name="Rectangle 601"/>
          <p:cNvSpPr>
            <a:spLocks noChangeArrowheads="1"/>
          </p:cNvSpPr>
          <p:nvPr/>
        </p:nvSpPr>
        <p:spPr bwMode="auto">
          <a:xfrm>
            <a:off x="3286125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4" name="Rectangle 602"/>
          <p:cNvSpPr>
            <a:spLocks noChangeArrowheads="1"/>
          </p:cNvSpPr>
          <p:nvPr/>
        </p:nvSpPr>
        <p:spPr bwMode="auto">
          <a:xfrm>
            <a:off x="51673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5" name="Rectangle 603"/>
          <p:cNvSpPr>
            <a:spLocks noChangeArrowheads="1"/>
          </p:cNvSpPr>
          <p:nvPr/>
        </p:nvSpPr>
        <p:spPr bwMode="auto">
          <a:xfrm>
            <a:off x="45386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6" name="Rectangle 604"/>
          <p:cNvSpPr>
            <a:spLocks noChangeArrowheads="1"/>
          </p:cNvSpPr>
          <p:nvPr/>
        </p:nvSpPr>
        <p:spPr bwMode="auto">
          <a:xfrm>
            <a:off x="1412875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7" name="Rectangle 605"/>
          <p:cNvSpPr>
            <a:spLocks noChangeArrowheads="1"/>
          </p:cNvSpPr>
          <p:nvPr/>
        </p:nvSpPr>
        <p:spPr bwMode="auto">
          <a:xfrm>
            <a:off x="788988" y="2170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8" name="Rectangle 606"/>
          <p:cNvSpPr>
            <a:spLocks noChangeArrowheads="1"/>
          </p:cNvSpPr>
          <p:nvPr/>
        </p:nvSpPr>
        <p:spPr bwMode="auto">
          <a:xfrm>
            <a:off x="266541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9" name="Rectangle 607"/>
          <p:cNvSpPr>
            <a:spLocks noChangeArrowheads="1"/>
          </p:cNvSpPr>
          <p:nvPr/>
        </p:nvSpPr>
        <p:spPr bwMode="auto">
          <a:xfrm>
            <a:off x="2036763" y="2170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0" name="Rectangle 608"/>
          <p:cNvSpPr>
            <a:spLocks noChangeArrowheads="1"/>
          </p:cNvSpPr>
          <p:nvPr/>
        </p:nvSpPr>
        <p:spPr bwMode="auto">
          <a:xfrm>
            <a:off x="64119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1" name="Rectangle 609"/>
          <p:cNvSpPr>
            <a:spLocks noChangeArrowheads="1"/>
          </p:cNvSpPr>
          <p:nvPr/>
        </p:nvSpPr>
        <p:spPr bwMode="auto">
          <a:xfrm>
            <a:off x="57832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2" name="Rectangle 610"/>
          <p:cNvSpPr>
            <a:spLocks noChangeArrowheads="1"/>
          </p:cNvSpPr>
          <p:nvPr/>
        </p:nvSpPr>
        <p:spPr bwMode="auto">
          <a:xfrm>
            <a:off x="7664450" y="2160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3" name="Rectangle 611"/>
          <p:cNvSpPr>
            <a:spLocks noChangeArrowheads="1"/>
          </p:cNvSpPr>
          <p:nvPr/>
        </p:nvSpPr>
        <p:spPr bwMode="auto">
          <a:xfrm>
            <a:off x="7035800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4" name="Rectangle 612"/>
          <p:cNvSpPr>
            <a:spLocks noChangeArrowheads="1"/>
          </p:cNvSpPr>
          <p:nvPr/>
        </p:nvSpPr>
        <p:spPr bwMode="auto">
          <a:xfrm>
            <a:off x="82788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" name="Rectangle 614"/>
          <p:cNvSpPr>
            <a:spLocks noChangeArrowheads="1"/>
          </p:cNvSpPr>
          <p:nvPr/>
        </p:nvSpPr>
        <p:spPr bwMode="auto">
          <a:xfrm>
            <a:off x="3927475" y="2795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" name="Rectangle 615"/>
          <p:cNvSpPr>
            <a:spLocks noChangeArrowheads="1"/>
          </p:cNvSpPr>
          <p:nvPr/>
        </p:nvSpPr>
        <p:spPr bwMode="auto">
          <a:xfrm>
            <a:off x="3298825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" name="Rectangle 616"/>
          <p:cNvSpPr>
            <a:spLocks noChangeArrowheads="1"/>
          </p:cNvSpPr>
          <p:nvPr/>
        </p:nvSpPr>
        <p:spPr bwMode="auto">
          <a:xfrm>
            <a:off x="51800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9" name="Rectangle 617"/>
          <p:cNvSpPr>
            <a:spLocks noChangeArrowheads="1"/>
          </p:cNvSpPr>
          <p:nvPr/>
        </p:nvSpPr>
        <p:spPr bwMode="auto">
          <a:xfrm>
            <a:off x="45513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" name="Rectangle 618"/>
          <p:cNvSpPr>
            <a:spLocks noChangeArrowheads="1"/>
          </p:cNvSpPr>
          <p:nvPr/>
        </p:nvSpPr>
        <p:spPr bwMode="auto">
          <a:xfrm>
            <a:off x="1425575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" name="Rectangle 619"/>
          <p:cNvSpPr>
            <a:spLocks noChangeArrowheads="1"/>
          </p:cNvSpPr>
          <p:nvPr/>
        </p:nvSpPr>
        <p:spPr bwMode="auto">
          <a:xfrm>
            <a:off x="801688" y="2805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" name="Rectangle 620"/>
          <p:cNvSpPr>
            <a:spLocks noChangeArrowheads="1"/>
          </p:cNvSpPr>
          <p:nvPr/>
        </p:nvSpPr>
        <p:spPr bwMode="auto">
          <a:xfrm>
            <a:off x="267811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" name="Rectangle 621"/>
          <p:cNvSpPr>
            <a:spLocks noChangeArrowheads="1"/>
          </p:cNvSpPr>
          <p:nvPr/>
        </p:nvSpPr>
        <p:spPr bwMode="auto">
          <a:xfrm>
            <a:off x="2049463" y="2805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4" name="Rectangle 622"/>
          <p:cNvSpPr>
            <a:spLocks noChangeArrowheads="1"/>
          </p:cNvSpPr>
          <p:nvPr/>
        </p:nvSpPr>
        <p:spPr bwMode="auto">
          <a:xfrm>
            <a:off x="64246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" name="Rectangle 623"/>
          <p:cNvSpPr>
            <a:spLocks noChangeArrowheads="1"/>
          </p:cNvSpPr>
          <p:nvPr/>
        </p:nvSpPr>
        <p:spPr bwMode="auto">
          <a:xfrm>
            <a:off x="57959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6" name="Rectangle 624"/>
          <p:cNvSpPr>
            <a:spLocks noChangeArrowheads="1"/>
          </p:cNvSpPr>
          <p:nvPr/>
        </p:nvSpPr>
        <p:spPr bwMode="auto">
          <a:xfrm>
            <a:off x="7677150" y="2795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7" name="Rectangle 625"/>
          <p:cNvSpPr>
            <a:spLocks noChangeArrowheads="1"/>
          </p:cNvSpPr>
          <p:nvPr/>
        </p:nvSpPr>
        <p:spPr bwMode="auto">
          <a:xfrm>
            <a:off x="7048500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8" name="Rectangle 626"/>
          <p:cNvSpPr>
            <a:spLocks noChangeArrowheads="1"/>
          </p:cNvSpPr>
          <p:nvPr/>
        </p:nvSpPr>
        <p:spPr bwMode="auto">
          <a:xfrm>
            <a:off x="82915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9" name="Rectangle 627"/>
          <p:cNvSpPr>
            <a:spLocks noChangeArrowheads="1"/>
          </p:cNvSpPr>
          <p:nvPr/>
        </p:nvSpPr>
        <p:spPr bwMode="auto">
          <a:xfrm>
            <a:off x="3927475" y="34432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0" name="Rectangle 628"/>
          <p:cNvSpPr>
            <a:spLocks noChangeArrowheads="1"/>
          </p:cNvSpPr>
          <p:nvPr/>
        </p:nvSpPr>
        <p:spPr bwMode="auto">
          <a:xfrm>
            <a:off x="3298825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1" name="Rectangle 629"/>
          <p:cNvSpPr>
            <a:spLocks noChangeArrowheads="1"/>
          </p:cNvSpPr>
          <p:nvPr/>
        </p:nvSpPr>
        <p:spPr bwMode="auto">
          <a:xfrm>
            <a:off x="51800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3" name="Rectangle 631"/>
          <p:cNvSpPr>
            <a:spLocks noChangeArrowheads="1"/>
          </p:cNvSpPr>
          <p:nvPr/>
        </p:nvSpPr>
        <p:spPr bwMode="auto">
          <a:xfrm>
            <a:off x="1425575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4" name="Rectangle 632"/>
          <p:cNvSpPr>
            <a:spLocks noChangeArrowheads="1"/>
          </p:cNvSpPr>
          <p:nvPr/>
        </p:nvSpPr>
        <p:spPr bwMode="auto">
          <a:xfrm>
            <a:off x="801688" y="34528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5" name="Rectangle 633"/>
          <p:cNvSpPr>
            <a:spLocks noChangeArrowheads="1"/>
          </p:cNvSpPr>
          <p:nvPr/>
        </p:nvSpPr>
        <p:spPr bwMode="auto">
          <a:xfrm>
            <a:off x="267811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6" name="Rectangle 634"/>
          <p:cNvSpPr>
            <a:spLocks noChangeArrowheads="1"/>
          </p:cNvSpPr>
          <p:nvPr/>
        </p:nvSpPr>
        <p:spPr bwMode="auto">
          <a:xfrm>
            <a:off x="2049463" y="34528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7" name="Rectangle 635"/>
          <p:cNvSpPr>
            <a:spLocks noChangeArrowheads="1"/>
          </p:cNvSpPr>
          <p:nvPr/>
        </p:nvSpPr>
        <p:spPr bwMode="auto">
          <a:xfrm>
            <a:off x="64246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8" name="Rectangle 636"/>
          <p:cNvSpPr>
            <a:spLocks noChangeArrowheads="1"/>
          </p:cNvSpPr>
          <p:nvPr/>
        </p:nvSpPr>
        <p:spPr bwMode="auto">
          <a:xfrm>
            <a:off x="579596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9" name="Rectangle 637"/>
          <p:cNvSpPr>
            <a:spLocks noChangeArrowheads="1"/>
          </p:cNvSpPr>
          <p:nvPr/>
        </p:nvSpPr>
        <p:spPr bwMode="auto">
          <a:xfrm>
            <a:off x="7677150" y="34432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0" name="Rectangle 638"/>
          <p:cNvSpPr>
            <a:spLocks noChangeArrowheads="1"/>
          </p:cNvSpPr>
          <p:nvPr/>
        </p:nvSpPr>
        <p:spPr bwMode="auto">
          <a:xfrm>
            <a:off x="7048500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1" name="Rectangle 639"/>
          <p:cNvSpPr>
            <a:spLocks noChangeArrowheads="1"/>
          </p:cNvSpPr>
          <p:nvPr/>
        </p:nvSpPr>
        <p:spPr bwMode="auto">
          <a:xfrm>
            <a:off x="82915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2" name="Rectangle 640"/>
          <p:cNvSpPr>
            <a:spLocks noChangeArrowheads="1"/>
          </p:cNvSpPr>
          <p:nvPr/>
        </p:nvSpPr>
        <p:spPr bwMode="auto">
          <a:xfrm>
            <a:off x="3927475" y="40909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3" name="Rectangle 641"/>
          <p:cNvSpPr>
            <a:spLocks noChangeArrowheads="1"/>
          </p:cNvSpPr>
          <p:nvPr/>
        </p:nvSpPr>
        <p:spPr bwMode="auto">
          <a:xfrm>
            <a:off x="3298825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4" name="Rectangle 642"/>
          <p:cNvSpPr>
            <a:spLocks noChangeArrowheads="1"/>
          </p:cNvSpPr>
          <p:nvPr/>
        </p:nvSpPr>
        <p:spPr bwMode="auto">
          <a:xfrm>
            <a:off x="51800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5" name="Rectangle 643"/>
          <p:cNvSpPr>
            <a:spLocks noChangeArrowheads="1"/>
          </p:cNvSpPr>
          <p:nvPr/>
        </p:nvSpPr>
        <p:spPr bwMode="auto">
          <a:xfrm>
            <a:off x="45513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6" name="Rectangle 644"/>
          <p:cNvSpPr>
            <a:spLocks noChangeArrowheads="1"/>
          </p:cNvSpPr>
          <p:nvPr/>
        </p:nvSpPr>
        <p:spPr bwMode="auto">
          <a:xfrm>
            <a:off x="1425575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7" name="Rectangle 645"/>
          <p:cNvSpPr>
            <a:spLocks noChangeArrowheads="1"/>
          </p:cNvSpPr>
          <p:nvPr/>
        </p:nvSpPr>
        <p:spPr bwMode="auto">
          <a:xfrm>
            <a:off x="801688" y="41005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8" name="Rectangle 646"/>
          <p:cNvSpPr>
            <a:spLocks noChangeArrowheads="1"/>
          </p:cNvSpPr>
          <p:nvPr/>
        </p:nvSpPr>
        <p:spPr bwMode="auto">
          <a:xfrm>
            <a:off x="267811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9" name="Rectangle 647"/>
          <p:cNvSpPr>
            <a:spLocks noChangeArrowheads="1"/>
          </p:cNvSpPr>
          <p:nvPr/>
        </p:nvSpPr>
        <p:spPr bwMode="auto">
          <a:xfrm>
            <a:off x="2049463" y="41005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0" name="Rectangle 648"/>
          <p:cNvSpPr>
            <a:spLocks noChangeArrowheads="1"/>
          </p:cNvSpPr>
          <p:nvPr/>
        </p:nvSpPr>
        <p:spPr bwMode="auto">
          <a:xfrm>
            <a:off x="64246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1" name="Rectangle 649"/>
          <p:cNvSpPr>
            <a:spLocks noChangeArrowheads="1"/>
          </p:cNvSpPr>
          <p:nvPr/>
        </p:nvSpPr>
        <p:spPr bwMode="auto">
          <a:xfrm>
            <a:off x="57959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2" name="Rectangle 650"/>
          <p:cNvSpPr>
            <a:spLocks noChangeArrowheads="1"/>
          </p:cNvSpPr>
          <p:nvPr/>
        </p:nvSpPr>
        <p:spPr bwMode="auto">
          <a:xfrm>
            <a:off x="7677150" y="40909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3" name="Rectangle 651"/>
          <p:cNvSpPr>
            <a:spLocks noChangeArrowheads="1"/>
          </p:cNvSpPr>
          <p:nvPr/>
        </p:nvSpPr>
        <p:spPr bwMode="auto">
          <a:xfrm>
            <a:off x="7048500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4" name="Rectangle 652"/>
          <p:cNvSpPr>
            <a:spLocks noChangeArrowheads="1"/>
          </p:cNvSpPr>
          <p:nvPr/>
        </p:nvSpPr>
        <p:spPr bwMode="auto">
          <a:xfrm>
            <a:off x="82915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5" name="Rectangle 653"/>
          <p:cNvSpPr>
            <a:spLocks noChangeArrowheads="1"/>
          </p:cNvSpPr>
          <p:nvPr/>
        </p:nvSpPr>
        <p:spPr bwMode="auto">
          <a:xfrm>
            <a:off x="3927475" y="4751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6" name="Rectangle 654"/>
          <p:cNvSpPr>
            <a:spLocks noChangeArrowheads="1"/>
          </p:cNvSpPr>
          <p:nvPr/>
        </p:nvSpPr>
        <p:spPr bwMode="auto">
          <a:xfrm>
            <a:off x="3298825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7" name="Rectangle 655"/>
          <p:cNvSpPr>
            <a:spLocks noChangeArrowheads="1"/>
          </p:cNvSpPr>
          <p:nvPr/>
        </p:nvSpPr>
        <p:spPr bwMode="auto">
          <a:xfrm>
            <a:off x="51800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8" name="Rectangle 656"/>
          <p:cNvSpPr>
            <a:spLocks noChangeArrowheads="1"/>
          </p:cNvSpPr>
          <p:nvPr/>
        </p:nvSpPr>
        <p:spPr bwMode="auto">
          <a:xfrm>
            <a:off x="45513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9" name="Rectangle 657"/>
          <p:cNvSpPr>
            <a:spLocks noChangeArrowheads="1"/>
          </p:cNvSpPr>
          <p:nvPr/>
        </p:nvSpPr>
        <p:spPr bwMode="auto">
          <a:xfrm>
            <a:off x="1425575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0" name="Rectangle 658"/>
          <p:cNvSpPr>
            <a:spLocks noChangeArrowheads="1"/>
          </p:cNvSpPr>
          <p:nvPr/>
        </p:nvSpPr>
        <p:spPr bwMode="auto">
          <a:xfrm>
            <a:off x="801688" y="4760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1" name="Rectangle 659"/>
          <p:cNvSpPr>
            <a:spLocks noChangeArrowheads="1"/>
          </p:cNvSpPr>
          <p:nvPr/>
        </p:nvSpPr>
        <p:spPr bwMode="auto">
          <a:xfrm>
            <a:off x="267811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2" name="Rectangle 660"/>
          <p:cNvSpPr>
            <a:spLocks noChangeArrowheads="1"/>
          </p:cNvSpPr>
          <p:nvPr/>
        </p:nvSpPr>
        <p:spPr bwMode="auto">
          <a:xfrm>
            <a:off x="2049463" y="4760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3" name="Rectangle 661"/>
          <p:cNvSpPr>
            <a:spLocks noChangeArrowheads="1"/>
          </p:cNvSpPr>
          <p:nvPr/>
        </p:nvSpPr>
        <p:spPr bwMode="auto">
          <a:xfrm>
            <a:off x="64246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4" name="Rectangle 662"/>
          <p:cNvSpPr>
            <a:spLocks noChangeArrowheads="1"/>
          </p:cNvSpPr>
          <p:nvPr/>
        </p:nvSpPr>
        <p:spPr bwMode="auto">
          <a:xfrm>
            <a:off x="57959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5" name="Rectangle 663"/>
          <p:cNvSpPr>
            <a:spLocks noChangeArrowheads="1"/>
          </p:cNvSpPr>
          <p:nvPr/>
        </p:nvSpPr>
        <p:spPr bwMode="auto">
          <a:xfrm>
            <a:off x="7677150" y="4751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6" name="Rectangle 664"/>
          <p:cNvSpPr>
            <a:spLocks noChangeArrowheads="1"/>
          </p:cNvSpPr>
          <p:nvPr/>
        </p:nvSpPr>
        <p:spPr bwMode="auto">
          <a:xfrm>
            <a:off x="7048500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7" name="Rectangle 665"/>
          <p:cNvSpPr>
            <a:spLocks noChangeArrowheads="1"/>
          </p:cNvSpPr>
          <p:nvPr/>
        </p:nvSpPr>
        <p:spPr bwMode="auto">
          <a:xfrm>
            <a:off x="82915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8" name="Rectangle 666"/>
          <p:cNvSpPr>
            <a:spLocks noChangeArrowheads="1"/>
          </p:cNvSpPr>
          <p:nvPr/>
        </p:nvSpPr>
        <p:spPr bwMode="auto">
          <a:xfrm>
            <a:off x="3940175" y="5386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9" name="Rectangle 667"/>
          <p:cNvSpPr>
            <a:spLocks noChangeArrowheads="1"/>
          </p:cNvSpPr>
          <p:nvPr/>
        </p:nvSpPr>
        <p:spPr bwMode="auto">
          <a:xfrm>
            <a:off x="3311525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0" name="Rectangle 668"/>
          <p:cNvSpPr>
            <a:spLocks noChangeArrowheads="1"/>
          </p:cNvSpPr>
          <p:nvPr/>
        </p:nvSpPr>
        <p:spPr bwMode="auto">
          <a:xfrm>
            <a:off x="51927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1" name="Rectangle 669"/>
          <p:cNvSpPr>
            <a:spLocks noChangeArrowheads="1"/>
          </p:cNvSpPr>
          <p:nvPr/>
        </p:nvSpPr>
        <p:spPr bwMode="auto">
          <a:xfrm>
            <a:off x="45640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2" name="Rectangle 670"/>
          <p:cNvSpPr>
            <a:spLocks noChangeArrowheads="1"/>
          </p:cNvSpPr>
          <p:nvPr/>
        </p:nvSpPr>
        <p:spPr bwMode="auto">
          <a:xfrm>
            <a:off x="1438275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3" name="Rectangle 671"/>
          <p:cNvSpPr>
            <a:spLocks noChangeArrowheads="1"/>
          </p:cNvSpPr>
          <p:nvPr/>
        </p:nvSpPr>
        <p:spPr bwMode="auto">
          <a:xfrm>
            <a:off x="814388" y="5395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4" name="Rectangle 672"/>
          <p:cNvSpPr>
            <a:spLocks noChangeArrowheads="1"/>
          </p:cNvSpPr>
          <p:nvPr/>
        </p:nvSpPr>
        <p:spPr bwMode="auto">
          <a:xfrm>
            <a:off x="269081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5" name="Rectangle 673"/>
          <p:cNvSpPr>
            <a:spLocks noChangeArrowheads="1"/>
          </p:cNvSpPr>
          <p:nvPr/>
        </p:nvSpPr>
        <p:spPr bwMode="auto">
          <a:xfrm>
            <a:off x="2062163" y="5395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6" name="Rectangle 674"/>
          <p:cNvSpPr>
            <a:spLocks noChangeArrowheads="1"/>
          </p:cNvSpPr>
          <p:nvPr/>
        </p:nvSpPr>
        <p:spPr bwMode="auto">
          <a:xfrm>
            <a:off x="64373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7" name="Rectangle 675"/>
          <p:cNvSpPr>
            <a:spLocks noChangeArrowheads="1"/>
          </p:cNvSpPr>
          <p:nvPr/>
        </p:nvSpPr>
        <p:spPr bwMode="auto">
          <a:xfrm>
            <a:off x="58086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8" name="Rectangle 676"/>
          <p:cNvSpPr>
            <a:spLocks noChangeArrowheads="1"/>
          </p:cNvSpPr>
          <p:nvPr/>
        </p:nvSpPr>
        <p:spPr bwMode="auto">
          <a:xfrm>
            <a:off x="7689850" y="5386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9" name="Rectangle 677"/>
          <p:cNvSpPr>
            <a:spLocks noChangeArrowheads="1"/>
          </p:cNvSpPr>
          <p:nvPr/>
        </p:nvSpPr>
        <p:spPr bwMode="auto">
          <a:xfrm>
            <a:off x="7061200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0" name="Rectangle 678"/>
          <p:cNvSpPr>
            <a:spLocks noChangeArrowheads="1"/>
          </p:cNvSpPr>
          <p:nvPr/>
        </p:nvSpPr>
        <p:spPr bwMode="auto">
          <a:xfrm>
            <a:off x="83042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1" name="Rectangle 679"/>
          <p:cNvSpPr>
            <a:spLocks noChangeArrowheads="1"/>
          </p:cNvSpPr>
          <p:nvPr/>
        </p:nvSpPr>
        <p:spPr bwMode="auto">
          <a:xfrm>
            <a:off x="3927475" y="60340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2" name="Rectangle 680"/>
          <p:cNvSpPr>
            <a:spLocks noChangeArrowheads="1"/>
          </p:cNvSpPr>
          <p:nvPr/>
        </p:nvSpPr>
        <p:spPr bwMode="auto">
          <a:xfrm>
            <a:off x="3298825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3" name="Rectangle 681"/>
          <p:cNvSpPr>
            <a:spLocks noChangeArrowheads="1"/>
          </p:cNvSpPr>
          <p:nvPr/>
        </p:nvSpPr>
        <p:spPr bwMode="auto">
          <a:xfrm>
            <a:off x="51800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4" name="Rectangle 682"/>
          <p:cNvSpPr>
            <a:spLocks noChangeArrowheads="1"/>
          </p:cNvSpPr>
          <p:nvPr/>
        </p:nvSpPr>
        <p:spPr bwMode="auto">
          <a:xfrm>
            <a:off x="45513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5" name="Rectangle 683"/>
          <p:cNvSpPr>
            <a:spLocks noChangeArrowheads="1"/>
          </p:cNvSpPr>
          <p:nvPr/>
        </p:nvSpPr>
        <p:spPr bwMode="auto">
          <a:xfrm>
            <a:off x="1425575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6" name="Rectangle 684"/>
          <p:cNvSpPr>
            <a:spLocks noChangeArrowheads="1"/>
          </p:cNvSpPr>
          <p:nvPr/>
        </p:nvSpPr>
        <p:spPr bwMode="auto">
          <a:xfrm>
            <a:off x="801688" y="60436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7" name="Rectangle 685"/>
          <p:cNvSpPr>
            <a:spLocks noChangeArrowheads="1"/>
          </p:cNvSpPr>
          <p:nvPr/>
        </p:nvSpPr>
        <p:spPr bwMode="auto">
          <a:xfrm>
            <a:off x="267811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" name="Rectangle 686"/>
          <p:cNvSpPr>
            <a:spLocks noChangeArrowheads="1"/>
          </p:cNvSpPr>
          <p:nvPr/>
        </p:nvSpPr>
        <p:spPr bwMode="auto">
          <a:xfrm>
            <a:off x="2049463" y="60436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9" name="Rectangle 687"/>
          <p:cNvSpPr>
            <a:spLocks noChangeArrowheads="1"/>
          </p:cNvSpPr>
          <p:nvPr/>
        </p:nvSpPr>
        <p:spPr bwMode="auto">
          <a:xfrm>
            <a:off x="64246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0" name="Rectangle 688"/>
          <p:cNvSpPr>
            <a:spLocks noChangeArrowheads="1"/>
          </p:cNvSpPr>
          <p:nvPr/>
        </p:nvSpPr>
        <p:spPr bwMode="auto">
          <a:xfrm>
            <a:off x="57959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1" name="Rectangle 689"/>
          <p:cNvSpPr>
            <a:spLocks noChangeArrowheads="1"/>
          </p:cNvSpPr>
          <p:nvPr/>
        </p:nvSpPr>
        <p:spPr bwMode="auto">
          <a:xfrm>
            <a:off x="7677150" y="60340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2" name="Rectangle 690"/>
          <p:cNvSpPr>
            <a:spLocks noChangeArrowheads="1"/>
          </p:cNvSpPr>
          <p:nvPr/>
        </p:nvSpPr>
        <p:spPr bwMode="auto">
          <a:xfrm>
            <a:off x="7048500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3" name="Rectangle 691"/>
          <p:cNvSpPr>
            <a:spLocks noChangeArrowheads="1"/>
          </p:cNvSpPr>
          <p:nvPr/>
        </p:nvSpPr>
        <p:spPr bwMode="auto">
          <a:xfrm>
            <a:off x="82915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4" name="Rectangle 692"/>
          <p:cNvSpPr>
            <a:spLocks noChangeArrowheads="1"/>
          </p:cNvSpPr>
          <p:nvPr/>
        </p:nvSpPr>
        <p:spPr bwMode="auto">
          <a:xfrm>
            <a:off x="3924300" y="15192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5" name="Rectangle 693"/>
          <p:cNvSpPr>
            <a:spLocks noChangeArrowheads="1"/>
          </p:cNvSpPr>
          <p:nvPr/>
        </p:nvSpPr>
        <p:spPr bwMode="auto">
          <a:xfrm>
            <a:off x="3295650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6" name="Rectangle 694"/>
          <p:cNvSpPr>
            <a:spLocks noChangeArrowheads="1"/>
          </p:cNvSpPr>
          <p:nvPr/>
        </p:nvSpPr>
        <p:spPr bwMode="auto">
          <a:xfrm>
            <a:off x="51768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7" name="Rectangle 695"/>
          <p:cNvSpPr>
            <a:spLocks noChangeArrowheads="1"/>
          </p:cNvSpPr>
          <p:nvPr/>
        </p:nvSpPr>
        <p:spPr bwMode="auto">
          <a:xfrm>
            <a:off x="45481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8" name="Rectangle 696"/>
          <p:cNvSpPr>
            <a:spLocks noChangeArrowheads="1"/>
          </p:cNvSpPr>
          <p:nvPr/>
        </p:nvSpPr>
        <p:spPr bwMode="auto">
          <a:xfrm>
            <a:off x="1422400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9" name="Rectangle 697"/>
          <p:cNvSpPr>
            <a:spLocks noChangeArrowheads="1"/>
          </p:cNvSpPr>
          <p:nvPr/>
        </p:nvSpPr>
        <p:spPr bwMode="auto">
          <a:xfrm>
            <a:off x="798513" y="15287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0" name="Rectangle 698"/>
          <p:cNvSpPr>
            <a:spLocks noChangeArrowheads="1"/>
          </p:cNvSpPr>
          <p:nvPr/>
        </p:nvSpPr>
        <p:spPr bwMode="auto">
          <a:xfrm>
            <a:off x="267493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1" name="Rectangle 699"/>
          <p:cNvSpPr>
            <a:spLocks noChangeArrowheads="1"/>
          </p:cNvSpPr>
          <p:nvPr/>
        </p:nvSpPr>
        <p:spPr bwMode="auto">
          <a:xfrm>
            <a:off x="2046288" y="15287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2" name="Rectangle 700"/>
          <p:cNvSpPr>
            <a:spLocks noChangeArrowheads="1"/>
          </p:cNvSpPr>
          <p:nvPr/>
        </p:nvSpPr>
        <p:spPr bwMode="auto">
          <a:xfrm>
            <a:off x="64214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3" name="Rectangle 701"/>
          <p:cNvSpPr>
            <a:spLocks noChangeArrowheads="1"/>
          </p:cNvSpPr>
          <p:nvPr/>
        </p:nvSpPr>
        <p:spPr bwMode="auto">
          <a:xfrm>
            <a:off x="57927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4" name="Rectangle 702"/>
          <p:cNvSpPr>
            <a:spLocks noChangeArrowheads="1"/>
          </p:cNvSpPr>
          <p:nvPr/>
        </p:nvSpPr>
        <p:spPr bwMode="auto">
          <a:xfrm>
            <a:off x="7673975" y="15192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5" name="Rectangle 703"/>
          <p:cNvSpPr>
            <a:spLocks noChangeArrowheads="1"/>
          </p:cNvSpPr>
          <p:nvPr/>
        </p:nvSpPr>
        <p:spPr bwMode="auto">
          <a:xfrm>
            <a:off x="7045325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6" name="Rectangle 704"/>
          <p:cNvSpPr>
            <a:spLocks noChangeArrowheads="1"/>
          </p:cNvSpPr>
          <p:nvPr/>
        </p:nvSpPr>
        <p:spPr bwMode="auto">
          <a:xfrm>
            <a:off x="82883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7" name="Rectangle 705"/>
          <p:cNvSpPr>
            <a:spLocks noChangeArrowheads="1"/>
          </p:cNvSpPr>
          <p:nvPr/>
        </p:nvSpPr>
        <p:spPr bwMode="auto">
          <a:xfrm>
            <a:off x="3911600" y="8715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8" name="Rectangle 706"/>
          <p:cNvSpPr>
            <a:spLocks noChangeArrowheads="1"/>
          </p:cNvSpPr>
          <p:nvPr/>
        </p:nvSpPr>
        <p:spPr bwMode="auto">
          <a:xfrm>
            <a:off x="3282950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9" name="Rectangle 707"/>
          <p:cNvSpPr>
            <a:spLocks noChangeArrowheads="1"/>
          </p:cNvSpPr>
          <p:nvPr/>
        </p:nvSpPr>
        <p:spPr bwMode="auto">
          <a:xfrm>
            <a:off x="51641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0" name="Rectangle 708"/>
          <p:cNvSpPr>
            <a:spLocks noChangeArrowheads="1"/>
          </p:cNvSpPr>
          <p:nvPr/>
        </p:nvSpPr>
        <p:spPr bwMode="auto">
          <a:xfrm>
            <a:off x="45354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1" name="Rectangle 709"/>
          <p:cNvSpPr>
            <a:spLocks noChangeArrowheads="1"/>
          </p:cNvSpPr>
          <p:nvPr/>
        </p:nvSpPr>
        <p:spPr bwMode="auto">
          <a:xfrm>
            <a:off x="1409700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2" name="Rectangle 710"/>
          <p:cNvSpPr>
            <a:spLocks noChangeArrowheads="1"/>
          </p:cNvSpPr>
          <p:nvPr/>
        </p:nvSpPr>
        <p:spPr bwMode="auto">
          <a:xfrm>
            <a:off x="782470" y="876301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3" name="Rectangle 711"/>
          <p:cNvSpPr>
            <a:spLocks noChangeArrowheads="1"/>
          </p:cNvSpPr>
          <p:nvPr/>
        </p:nvSpPr>
        <p:spPr bwMode="auto">
          <a:xfrm>
            <a:off x="266223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4" name="Rectangle 712"/>
          <p:cNvSpPr>
            <a:spLocks noChangeArrowheads="1"/>
          </p:cNvSpPr>
          <p:nvPr/>
        </p:nvSpPr>
        <p:spPr bwMode="auto">
          <a:xfrm>
            <a:off x="2033588" y="8810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5" name="Rectangle 713"/>
          <p:cNvSpPr>
            <a:spLocks noChangeArrowheads="1"/>
          </p:cNvSpPr>
          <p:nvPr/>
        </p:nvSpPr>
        <p:spPr bwMode="auto">
          <a:xfrm>
            <a:off x="64087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6" name="Rectangle 714"/>
          <p:cNvSpPr>
            <a:spLocks noChangeArrowheads="1"/>
          </p:cNvSpPr>
          <p:nvPr/>
        </p:nvSpPr>
        <p:spPr bwMode="auto">
          <a:xfrm>
            <a:off x="57800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7" name="Rectangle 715"/>
          <p:cNvSpPr>
            <a:spLocks noChangeArrowheads="1"/>
          </p:cNvSpPr>
          <p:nvPr/>
        </p:nvSpPr>
        <p:spPr bwMode="auto">
          <a:xfrm>
            <a:off x="7661275" y="8715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8" name="Rectangle 716"/>
          <p:cNvSpPr>
            <a:spLocks noChangeArrowheads="1"/>
          </p:cNvSpPr>
          <p:nvPr/>
        </p:nvSpPr>
        <p:spPr bwMode="auto">
          <a:xfrm>
            <a:off x="7032625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" name="Rectangle 717"/>
          <p:cNvSpPr>
            <a:spLocks noChangeArrowheads="1"/>
          </p:cNvSpPr>
          <p:nvPr/>
        </p:nvSpPr>
        <p:spPr bwMode="auto">
          <a:xfrm>
            <a:off x="82756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" name="Rectangle 629"/>
          <p:cNvSpPr>
            <a:spLocks noChangeArrowheads="1"/>
          </p:cNvSpPr>
          <p:nvPr/>
        </p:nvSpPr>
        <p:spPr bwMode="auto">
          <a:xfrm>
            <a:off x="4544447" y="346029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1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1" name="Group 7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36904633"/>
              </p:ext>
            </p:extLst>
          </p:nvPr>
        </p:nvGraphicFramePr>
        <p:xfrm>
          <a:off x="174625" y="201613"/>
          <a:ext cx="8712200" cy="6477000"/>
        </p:xfrm>
        <a:graphic>
          <a:graphicData uri="http://schemas.openxmlformats.org/drawingml/2006/table">
            <a:tbl>
              <a:tblPr/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 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2" name="Rectangle 600"/>
          <p:cNvSpPr>
            <a:spLocks noChangeArrowheads="1"/>
          </p:cNvSpPr>
          <p:nvPr/>
        </p:nvSpPr>
        <p:spPr bwMode="auto">
          <a:xfrm>
            <a:off x="3914775" y="2160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3" name="Rectangle 601"/>
          <p:cNvSpPr>
            <a:spLocks noChangeArrowheads="1"/>
          </p:cNvSpPr>
          <p:nvPr/>
        </p:nvSpPr>
        <p:spPr bwMode="auto">
          <a:xfrm>
            <a:off x="3286125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4" name="Rectangle 602"/>
          <p:cNvSpPr>
            <a:spLocks noChangeArrowheads="1"/>
          </p:cNvSpPr>
          <p:nvPr/>
        </p:nvSpPr>
        <p:spPr bwMode="auto">
          <a:xfrm>
            <a:off x="51673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5" name="Rectangle 603"/>
          <p:cNvSpPr>
            <a:spLocks noChangeArrowheads="1"/>
          </p:cNvSpPr>
          <p:nvPr/>
        </p:nvSpPr>
        <p:spPr bwMode="auto">
          <a:xfrm>
            <a:off x="45386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6" name="Rectangle 604"/>
          <p:cNvSpPr>
            <a:spLocks noChangeArrowheads="1"/>
          </p:cNvSpPr>
          <p:nvPr/>
        </p:nvSpPr>
        <p:spPr bwMode="auto">
          <a:xfrm>
            <a:off x="1412875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8" name="Rectangle 606"/>
          <p:cNvSpPr>
            <a:spLocks noChangeArrowheads="1"/>
          </p:cNvSpPr>
          <p:nvPr/>
        </p:nvSpPr>
        <p:spPr bwMode="auto">
          <a:xfrm>
            <a:off x="266541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9" name="Rectangle 607"/>
          <p:cNvSpPr>
            <a:spLocks noChangeArrowheads="1"/>
          </p:cNvSpPr>
          <p:nvPr/>
        </p:nvSpPr>
        <p:spPr bwMode="auto">
          <a:xfrm>
            <a:off x="2036763" y="2170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0" name="Rectangle 608"/>
          <p:cNvSpPr>
            <a:spLocks noChangeArrowheads="1"/>
          </p:cNvSpPr>
          <p:nvPr/>
        </p:nvSpPr>
        <p:spPr bwMode="auto">
          <a:xfrm>
            <a:off x="64119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1" name="Rectangle 609"/>
          <p:cNvSpPr>
            <a:spLocks noChangeArrowheads="1"/>
          </p:cNvSpPr>
          <p:nvPr/>
        </p:nvSpPr>
        <p:spPr bwMode="auto">
          <a:xfrm>
            <a:off x="57832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2" name="Rectangle 610"/>
          <p:cNvSpPr>
            <a:spLocks noChangeArrowheads="1"/>
          </p:cNvSpPr>
          <p:nvPr/>
        </p:nvSpPr>
        <p:spPr bwMode="auto">
          <a:xfrm>
            <a:off x="7664450" y="2160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3" name="Rectangle 611"/>
          <p:cNvSpPr>
            <a:spLocks noChangeArrowheads="1"/>
          </p:cNvSpPr>
          <p:nvPr/>
        </p:nvSpPr>
        <p:spPr bwMode="auto">
          <a:xfrm>
            <a:off x="7035800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" name="Rectangle 614"/>
          <p:cNvSpPr>
            <a:spLocks noChangeArrowheads="1"/>
          </p:cNvSpPr>
          <p:nvPr/>
        </p:nvSpPr>
        <p:spPr bwMode="auto">
          <a:xfrm>
            <a:off x="3927475" y="2795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" name="Rectangle 615"/>
          <p:cNvSpPr>
            <a:spLocks noChangeArrowheads="1"/>
          </p:cNvSpPr>
          <p:nvPr/>
        </p:nvSpPr>
        <p:spPr bwMode="auto">
          <a:xfrm>
            <a:off x="3298825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" name="Rectangle 616"/>
          <p:cNvSpPr>
            <a:spLocks noChangeArrowheads="1"/>
          </p:cNvSpPr>
          <p:nvPr/>
        </p:nvSpPr>
        <p:spPr bwMode="auto">
          <a:xfrm>
            <a:off x="51800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9" name="Rectangle 617"/>
          <p:cNvSpPr>
            <a:spLocks noChangeArrowheads="1"/>
          </p:cNvSpPr>
          <p:nvPr/>
        </p:nvSpPr>
        <p:spPr bwMode="auto">
          <a:xfrm>
            <a:off x="45513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" name="Rectangle 618"/>
          <p:cNvSpPr>
            <a:spLocks noChangeArrowheads="1"/>
          </p:cNvSpPr>
          <p:nvPr/>
        </p:nvSpPr>
        <p:spPr bwMode="auto">
          <a:xfrm>
            <a:off x="1425575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" name="Rectangle 620"/>
          <p:cNvSpPr>
            <a:spLocks noChangeArrowheads="1"/>
          </p:cNvSpPr>
          <p:nvPr/>
        </p:nvSpPr>
        <p:spPr bwMode="auto">
          <a:xfrm>
            <a:off x="267811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" name="Rectangle 621"/>
          <p:cNvSpPr>
            <a:spLocks noChangeArrowheads="1"/>
          </p:cNvSpPr>
          <p:nvPr/>
        </p:nvSpPr>
        <p:spPr bwMode="auto">
          <a:xfrm>
            <a:off x="2049463" y="2805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4" name="Rectangle 622"/>
          <p:cNvSpPr>
            <a:spLocks noChangeArrowheads="1"/>
          </p:cNvSpPr>
          <p:nvPr/>
        </p:nvSpPr>
        <p:spPr bwMode="auto">
          <a:xfrm>
            <a:off x="64246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" name="Rectangle 623"/>
          <p:cNvSpPr>
            <a:spLocks noChangeArrowheads="1"/>
          </p:cNvSpPr>
          <p:nvPr/>
        </p:nvSpPr>
        <p:spPr bwMode="auto">
          <a:xfrm>
            <a:off x="57959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6" name="Rectangle 624"/>
          <p:cNvSpPr>
            <a:spLocks noChangeArrowheads="1"/>
          </p:cNvSpPr>
          <p:nvPr/>
        </p:nvSpPr>
        <p:spPr bwMode="auto">
          <a:xfrm>
            <a:off x="7677150" y="2795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7" name="Rectangle 625"/>
          <p:cNvSpPr>
            <a:spLocks noChangeArrowheads="1"/>
          </p:cNvSpPr>
          <p:nvPr/>
        </p:nvSpPr>
        <p:spPr bwMode="auto">
          <a:xfrm>
            <a:off x="7048500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9" name="Rectangle 627"/>
          <p:cNvSpPr>
            <a:spLocks noChangeArrowheads="1"/>
          </p:cNvSpPr>
          <p:nvPr/>
        </p:nvSpPr>
        <p:spPr bwMode="auto">
          <a:xfrm>
            <a:off x="3927475" y="34432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0" name="Rectangle 628"/>
          <p:cNvSpPr>
            <a:spLocks noChangeArrowheads="1"/>
          </p:cNvSpPr>
          <p:nvPr/>
        </p:nvSpPr>
        <p:spPr bwMode="auto">
          <a:xfrm>
            <a:off x="3298825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1" name="Rectangle 629"/>
          <p:cNvSpPr>
            <a:spLocks noChangeArrowheads="1"/>
          </p:cNvSpPr>
          <p:nvPr/>
        </p:nvSpPr>
        <p:spPr bwMode="auto">
          <a:xfrm>
            <a:off x="51800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3" name="Rectangle 631"/>
          <p:cNvSpPr>
            <a:spLocks noChangeArrowheads="1"/>
          </p:cNvSpPr>
          <p:nvPr/>
        </p:nvSpPr>
        <p:spPr bwMode="auto">
          <a:xfrm>
            <a:off x="1425575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5" name="Rectangle 633"/>
          <p:cNvSpPr>
            <a:spLocks noChangeArrowheads="1"/>
          </p:cNvSpPr>
          <p:nvPr/>
        </p:nvSpPr>
        <p:spPr bwMode="auto">
          <a:xfrm>
            <a:off x="267811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6" name="Rectangle 634"/>
          <p:cNvSpPr>
            <a:spLocks noChangeArrowheads="1"/>
          </p:cNvSpPr>
          <p:nvPr/>
        </p:nvSpPr>
        <p:spPr bwMode="auto">
          <a:xfrm>
            <a:off x="2049463" y="34528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7" name="Rectangle 635"/>
          <p:cNvSpPr>
            <a:spLocks noChangeArrowheads="1"/>
          </p:cNvSpPr>
          <p:nvPr/>
        </p:nvSpPr>
        <p:spPr bwMode="auto">
          <a:xfrm>
            <a:off x="64246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8" name="Rectangle 636"/>
          <p:cNvSpPr>
            <a:spLocks noChangeArrowheads="1"/>
          </p:cNvSpPr>
          <p:nvPr/>
        </p:nvSpPr>
        <p:spPr bwMode="auto">
          <a:xfrm>
            <a:off x="579596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9" name="Rectangle 637"/>
          <p:cNvSpPr>
            <a:spLocks noChangeArrowheads="1"/>
          </p:cNvSpPr>
          <p:nvPr/>
        </p:nvSpPr>
        <p:spPr bwMode="auto">
          <a:xfrm>
            <a:off x="7677150" y="34432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0" name="Rectangle 638"/>
          <p:cNvSpPr>
            <a:spLocks noChangeArrowheads="1"/>
          </p:cNvSpPr>
          <p:nvPr/>
        </p:nvSpPr>
        <p:spPr bwMode="auto">
          <a:xfrm>
            <a:off x="7048500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2" name="Rectangle 640"/>
          <p:cNvSpPr>
            <a:spLocks noChangeArrowheads="1"/>
          </p:cNvSpPr>
          <p:nvPr/>
        </p:nvSpPr>
        <p:spPr bwMode="auto">
          <a:xfrm>
            <a:off x="3927475" y="40909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3" name="Rectangle 641"/>
          <p:cNvSpPr>
            <a:spLocks noChangeArrowheads="1"/>
          </p:cNvSpPr>
          <p:nvPr/>
        </p:nvSpPr>
        <p:spPr bwMode="auto">
          <a:xfrm>
            <a:off x="3298825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4" name="Rectangle 642"/>
          <p:cNvSpPr>
            <a:spLocks noChangeArrowheads="1"/>
          </p:cNvSpPr>
          <p:nvPr/>
        </p:nvSpPr>
        <p:spPr bwMode="auto">
          <a:xfrm>
            <a:off x="51800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5" name="Rectangle 643"/>
          <p:cNvSpPr>
            <a:spLocks noChangeArrowheads="1"/>
          </p:cNvSpPr>
          <p:nvPr/>
        </p:nvSpPr>
        <p:spPr bwMode="auto">
          <a:xfrm>
            <a:off x="45513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6" name="Rectangle 644"/>
          <p:cNvSpPr>
            <a:spLocks noChangeArrowheads="1"/>
          </p:cNvSpPr>
          <p:nvPr/>
        </p:nvSpPr>
        <p:spPr bwMode="auto">
          <a:xfrm>
            <a:off x="1425575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8" name="Rectangle 646"/>
          <p:cNvSpPr>
            <a:spLocks noChangeArrowheads="1"/>
          </p:cNvSpPr>
          <p:nvPr/>
        </p:nvSpPr>
        <p:spPr bwMode="auto">
          <a:xfrm>
            <a:off x="267811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9" name="Rectangle 647"/>
          <p:cNvSpPr>
            <a:spLocks noChangeArrowheads="1"/>
          </p:cNvSpPr>
          <p:nvPr/>
        </p:nvSpPr>
        <p:spPr bwMode="auto">
          <a:xfrm>
            <a:off x="2049463" y="41005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0" name="Rectangle 648"/>
          <p:cNvSpPr>
            <a:spLocks noChangeArrowheads="1"/>
          </p:cNvSpPr>
          <p:nvPr/>
        </p:nvSpPr>
        <p:spPr bwMode="auto">
          <a:xfrm>
            <a:off x="64246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1" name="Rectangle 649"/>
          <p:cNvSpPr>
            <a:spLocks noChangeArrowheads="1"/>
          </p:cNvSpPr>
          <p:nvPr/>
        </p:nvSpPr>
        <p:spPr bwMode="auto">
          <a:xfrm>
            <a:off x="57959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2" name="Rectangle 650"/>
          <p:cNvSpPr>
            <a:spLocks noChangeArrowheads="1"/>
          </p:cNvSpPr>
          <p:nvPr/>
        </p:nvSpPr>
        <p:spPr bwMode="auto">
          <a:xfrm>
            <a:off x="7677150" y="40909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3" name="Rectangle 651"/>
          <p:cNvSpPr>
            <a:spLocks noChangeArrowheads="1"/>
          </p:cNvSpPr>
          <p:nvPr/>
        </p:nvSpPr>
        <p:spPr bwMode="auto">
          <a:xfrm>
            <a:off x="7048500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5" name="Rectangle 653"/>
          <p:cNvSpPr>
            <a:spLocks noChangeArrowheads="1"/>
          </p:cNvSpPr>
          <p:nvPr/>
        </p:nvSpPr>
        <p:spPr bwMode="auto">
          <a:xfrm>
            <a:off x="3927475" y="4751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6" name="Rectangle 654"/>
          <p:cNvSpPr>
            <a:spLocks noChangeArrowheads="1"/>
          </p:cNvSpPr>
          <p:nvPr/>
        </p:nvSpPr>
        <p:spPr bwMode="auto">
          <a:xfrm>
            <a:off x="3298825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7" name="Rectangle 655"/>
          <p:cNvSpPr>
            <a:spLocks noChangeArrowheads="1"/>
          </p:cNvSpPr>
          <p:nvPr/>
        </p:nvSpPr>
        <p:spPr bwMode="auto">
          <a:xfrm>
            <a:off x="51800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8" name="Rectangle 656"/>
          <p:cNvSpPr>
            <a:spLocks noChangeArrowheads="1"/>
          </p:cNvSpPr>
          <p:nvPr/>
        </p:nvSpPr>
        <p:spPr bwMode="auto">
          <a:xfrm>
            <a:off x="45513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9" name="Rectangle 657"/>
          <p:cNvSpPr>
            <a:spLocks noChangeArrowheads="1"/>
          </p:cNvSpPr>
          <p:nvPr/>
        </p:nvSpPr>
        <p:spPr bwMode="auto">
          <a:xfrm>
            <a:off x="1425575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1" name="Rectangle 659"/>
          <p:cNvSpPr>
            <a:spLocks noChangeArrowheads="1"/>
          </p:cNvSpPr>
          <p:nvPr/>
        </p:nvSpPr>
        <p:spPr bwMode="auto">
          <a:xfrm>
            <a:off x="267811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2" name="Rectangle 660"/>
          <p:cNvSpPr>
            <a:spLocks noChangeArrowheads="1"/>
          </p:cNvSpPr>
          <p:nvPr/>
        </p:nvSpPr>
        <p:spPr bwMode="auto">
          <a:xfrm>
            <a:off x="2049463" y="4760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3" name="Rectangle 661"/>
          <p:cNvSpPr>
            <a:spLocks noChangeArrowheads="1"/>
          </p:cNvSpPr>
          <p:nvPr/>
        </p:nvSpPr>
        <p:spPr bwMode="auto">
          <a:xfrm>
            <a:off x="64246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4" name="Rectangle 662"/>
          <p:cNvSpPr>
            <a:spLocks noChangeArrowheads="1"/>
          </p:cNvSpPr>
          <p:nvPr/>
        </p:nvSpPr>
        <p:spPr bwMode="auto">
          <a:xfrm>
            <a:off x="57959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5" name="Rectangle 663"/>
          <p:cNvSpPr>
            <a:spLocks noChangeArrowheads="1"/>
          </p:cNvSpPr>
          <p:nvPr/>
        </p:nvSpPr>
        <p:spPr bwMode="auto">
          <a:xfrm>
            <a:off x="7677150" y="4751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6" name="Rectangle 664"/>
          <p:cNvSpPr>
            <a:spLocks noChangeArrowheads="1"/>
          </p:cNvSpPr>
          <p:nvPr/>
        </p:nvSpPr>
        <p:spPr bwMode="auto">
          <a:xfrm>
            <a:off x="7048500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8" name="Rectangle 666"/>
          <p:cNvSpPr>
            <a:spLocks noChangeArrowheads="1"/>
          </p:cNvSpPr>
          <p:nvPr/>
        </p:nvSpPr>
        <p:spPr bwMode="auto">
          <a:xfrm>
            <a:off x="3940175" y="5386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9" name="Rectangle 667"/>
          <p:cNvSpPr>
            <a:spLocks noChangeArrowheads="1"/>
          </p:cNvSpPr>
          <p:nvPr/>
        </p:nvSpPr>
        <p:spPr bwMode="auto">
          <a:xfrm>
            <a:off x="3311525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0" name="Rectangle 668"/>
          <p:cNvSpPr>
            <a:spLocks noChangeArrowheads="1"/>
          </p:cNvSpPr>
          <p:nvPr/>
        </p:nvSpPr>
        <p:spPr bwMode="auto">
          <a:xfrm>
            <a:off x="51927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1" name="Rectangle 669"/>
          <p:cNvSpPr>
            <a:spLocks noChangeArrowheads="1"/>
          </p:cNvSpPr>
          <p:nvPr/>
        </p:nvSpPr>
        <p:spPr bwMode="auto">
          <a:xfrm>
            <a:off x="45640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2" name="Rectangle 670"/>
          <p:cNvSpPr>
            <a:spLocks noChangeArrowheads="1"/>
          </p:cNvSpPr>
          <p:nvPr/>
        </p:nvSpPr>
        <p:spPr bwMode="auto">
          <a:xfrm>
            <a:off x="1438275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4" name="Rectangle 672"/>
          <p:cNvSpPr>
            <a:spLocks noChangeArrowheads="1"/>
          </p:cNvSpPr>
          <p:nvPr/>
        </p:nvSpPr>
        <p:spPr bwMode="auto">
          <a:xfrm>
            <a:off x="269081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5" name="Rectangle 673"/>
          <p:cNvSpPr>
            <a:spLocks noChangeArrowheads="1"/>
          </p:cNvSpPr>
          <p:nvPr/>
        </p:nvSpPr>
        <p:spPr bwMode="auto">
          <a:xfrm>
            <a:off x="2062163" y="5395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6" name="Rectangle 674"/>
          <p:cNvSpPr>
            <a:spLocks noChangeArrowheads="1"/>
          </p:cNvSpPr>
          <p:nvPr/>
        </p:nvSpPr>
        <p:spPr bwMode="auto">
          <a:xfrm>
            <a:off x="64373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7" name="Rectangle 675"/>
          <p:cNvSpPr>
            <a:spLocks noChangeArrowheads="1"/>
          </p:cNvSpPr>
          <p:nvPr/>
        </p:nvSpPr>
        <p:spPr bwMode="auto">
          <a:xfrm>
            <a:off x="58086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8" name="Rectangle 676"/>
          <p:cNvSpPr>
            <a:spLocks noChangeArrowheads="1"/>
          </p:cNvSpPr>
          <p:nvPr/>
        </p:nvSpPr>
        <p:spPr bwMode="auto">
          <a:xfrm>
            <a:off x="7689850" y="5386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9" name="Rectangle 677"/>
          <p:cNvSpPr>
            <a:spLocks noChangeArrowheads="1"/>
          </p:cNvSpPr>
          <p:nvPr/>
        </p:nvSpPr>
        <p:spPr bwMode="auto">
          <a:xfrm>
            <a:off x="7061200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1" name="Rectangle 679"/>
          <p:cNvSpPr>
            <a:spLocks noChangeArrowheads="1"/>
          </p:cNvSpPr>
          <p:nvPr/>
        </p:nvSpPr>
        <p:spPr bwMode="auto">
          <a:xfrm>
            <a:off x="3927475" y="60340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2" name="Rectangle 680"/>
          <p:cNvSpPr>
            <a:spLocks noChangeArrowheads="1"/>
          </p:cNvSpPr>
          <p:nvPr/>
        </p:nvSpPr>
        <p:spPr bwMode="auto">
          <a:xfrm>
            <a:off x="3298825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3" name="Rectangle 681"/>
          <p:cNvSpPr>
            <a:spLocks noChangeArrowheads="1"/>
          </p:cNvSpPr>
          <p:nvPr/>
        </p:nvSpPr>
        <p:spPr bwMode="auto">
          <a:xfrm>
            <a:off x="51800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4" name="Rectangle 682"/>
          <p:cNvSpPr>
            <a:spLocks noChangeArrowheads="1"/>
          </p:cNvSpPr>
          <p:nvPr/>
        </p:nvSpPr>
        <p:spPr bwMode="auto">
          <a:xfrm>
            <a:off x="45513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5" name="Rectangle 683"/>
          <p:cNvSpPr>
            <a:spLocks noChangeArrowheads="1"/>
          </p:cNvSpPr>
          <p:nvPr/>
        </p:nvSpPr>
        <p:spPr bwMode="auto">
          <a:xfrm>
            <a:off x="1425575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7" name="Rectangle 685"/>
          <p:cNvSpPr>
            <a:spLocks noChangeArrowheads="1"/>
          </p:cNvSpPr>
          <p:nvPr/>
        </p:nvSpPr>
        <p:spPr bwMode="auto">
          <a:xfrm>
            <a:off x="267811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" name="Rectangle 686"/>
          <p:cNvSpPr>
            <a:spLocks noChangeArrowheads="1"/>
          </p:cNvSpPr>
          <p:nvPr/>
        </p:nvSpPr>
        <p:spPr bwMode="auto">
          <a:xfrm>
            <a:off x="2049463" y="60436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9" name="Rectangle 687"/>
          <p:cNvSpPr>
            <a:spLocks noChangeArrowheads="1"/>
          </p:cNvSpPr>
          <p:nvPr/>
        </p:nvSpPr>
        <p:spPr bwMode="auto">
          <a:xfrm>
            <a:off x="64246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0" name="Rectangle 688"/>
          <p:cNvSpPr>
            <a:spLocks noChangeArrowheads="1"/>
          </p:cNvSpPr>
          <p:nvPr/>
        </p:nvSpPr>
        <p:spPr bwMode="auto">
          <a:xfrm>
            <a:off x="57959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1" name="Rectangle 689"/>
          <p:cNvSpPr>
            <a:spLocks noChangeArrowheads="1"/>
          </p:cNvSpPr>
          <p:nvPr/>
        </p:nvSpPr>
        <p:spPr bwMode="auto">
          <a:xfrm>
            <a:off x="7677150" y="60340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2" name="Rectangle 690"/>
          <p:cNvSpPr>
            <a:spLocks noChangeArrowheads="1"/>
          </p:cNvSpPr>
          <p:nvPr/>
        </p:nvSpPr>
        <p:spPr bwMode="auto">
          <a:xfrm>
            <a:off x="7048500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4" name="Rectangle 692"/>
          <p:cNvSpPr>
            <a:spLocks noChangeArrowheads="1"/>
          </p:cNvSpPr>
          <p:nvPr/>
        </p:nvSpPr>
        <p:spPr bwMode="auto">
          <a:xfrm>
            <a:off x="3924300" y="15192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5" name="Rectangle 693"/>
          <p:cNvSpPr>
            <a:spLocks noChangeArrowheads="1"/>
          </p:cNvSpPr>
          <p:nvPr/>
        </p:nvSpPr>
        <p:spPr bwMode="auto">
          <a:xfrm>
            <a:off x="3295650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6" name="Rectangle 694"/>
          <p:cNvSpPr>
            <a:spLocks noChangeArrowheads="1"/>
          </p:cNvSpPr>
          <p:nvPr/>
        </p:nvSpPr>
        <p:spPr bwMode="auto">
          <a:xfrm>
            <a:off x="51768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7" name="Rectangle 695"/>
          <p:cNvSpPr>
            <a:spLocks noChangeArrowheads="1"/>
          </p:cNvSpPr>
          <p:nvPr/>
        </p:nvSpPr>
        <p:spPr bwMode="auto">
          <a:xfrm>
            <a:off x="45481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8" name="Rectangle 696"/>
          <p:cNvSpPr>
            <a:spLocks noChangeArrowheads="1"/>
          </p:cNvSpPr>
          <p:nvPr/>
        </p:nvSpPr>
        <p:spPr bwMode="auto">
          <a:xfrm>
            <a:off x="1422400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0" name="Rectangle 698"/>
          <p:cNvSpPr>
            <a:spLocks noChangeArrowheads="1"/>
          </p:cNvSpPr>
          <p:nvPr/>
        </p:nvSpPr>
        <p:spPr bwMode="auto">
          <a:xfrm>
            <a:off x="267493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1" name="Rectangle 699"/>
          <p:cNvSpPr>
            <a:spLocks noChangeArrowheads="1"/>
          </p:cNvSpPr>
          <p:nvPr/>
        </p:nvSpPr>
        <p:spPr bwMode="auto">
          <a:xfrm>
            <a:off x="2046288" y="15287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2" name="Rectangle 700"/>
          <p:cNvSpPr>
            <a:spLocks noChangeArrowheads="1"/>
          </p:cNvSpPr>
          <p:nvPr/>
        </p:nvSpPr>
        <p:spPr bwMode="auto">
          <a:xfrm>
            <a:off x="64214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3" name="Rectangle 701"/>
          <p:cNvSpPr>
            <a:spLocks noChangeArrowheads="1"/>
          </p:cNvSpPr>
          <p:nvPr/>
        </p:nvSpPr>
        <p:spPr bwMode="auto">
          <a:xfrm>
            <a:off x="57927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4" name="Rectangle 702"/>
          <p:cNvSpPr>
            <a:spLocks noChangeArrowheads="1"/>
          </p:cNvSpPr>
          <p:nvPr/>
        </p:nvSpPr>
        <p:spPr bwMode="auto">
          <a:xfrm>
            <a:off x="7673975" y="15192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5" name="Rectangle 703"/>
          <p:cNvSpPr>
            <a:spLocks noChangeArrowheads="1"/>
          </p:cNvSpPr>
          <p:nvPr/>
        </p:nvSpPr>
        <p:spPr bwMode="auto">
          <a:xfrm>
            <a:off x="7045325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7" name="Rectangle 705"/>
          <p:cNvSpPr>
            <a:spLocks noChangeArrowheads="1"/>
          </p:cNvSpPr>
          <p:nvPr/>
        </p:nvSpPr>
        <p:spPr bwMode="auto">
          <a:xfrm>
            <a:off x="3911600" y="8715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8" name="Rectangle 706"/>
          <p:cNvSpPr>
            <a:spLocks noChangeArrowheads="1"/>
          </p:cNvSpPr>
          <p:nvPr/>
        </p:nvSpPr>
        <p:spPr bwMode="auto">
          <a:xfrm>
            <a:off x="3282950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9" name="Rectangle 707"/>
          <p:cNvSpPr>
            <a:spLocks noChangeArrowheads="1"/>
          </p:cNvSpPr>
          <p:nvPr/>
        </p:nvSpPr>
        <p:spPr bwMode="auto">
          <a:xfrm>
            <a:off x="51641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0" name="Rectangle 708"/>
          <p:cNvSpPr>
            <a:spLocks noChangeArrowheads="1"/>
          </p:cNvSpPr>
          <p:nvPr/>
        </p:nvSpPr>
        <p:spPr bwMode="auto">
          <a:xfrm>
            <a:off x="45354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1" name="Rectangle 709"/>
          <p:cNvSpPr>
            <a:spLocks noChangeArrowheads="1"/>
          </p:cNvSpPr>
          <p:nvPr/>
        </p:nvSpPr>
        <p:spPr bwMode="auto">
          <a:xfrm>
            <a:off x="1409700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3" name="Rectangle 711"/>
          <p:cNvSpPr>
            <a:spLocks noChangeArrowheads="1"/>
          </p:cNvSpPr>
          <p:nvPr/>
        </p:nvSpPr>
        <p:spPr bwMode="auto">
          <a:xfrm>
            <a:off x="266223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4" name="Rectangle 712"/>
          <p:cNvSpPr>
            <a:spLocks noChangeArrowheads="1"/>
          </p:cNvSpPr>
          <p:nvPr/>
        </p:nvSpPr>
        <p:spPr bwMode="auto">
          <a:xfrm>
            <a:off x="2033588" y="8810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5" name="Rectangle 713"/>
          <p:cNvSpPr>
            <a:spLocks noChangeArrowheads="1"/>
          </p:cNvSpPr>
          <p:nvPr/>
        </p:nvSpPr>
        <p:spPr bwMode="auto">
          <a:xfrm>
            <a:off x="64087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6" name="Rectangle 714"/>
          <p:cNvSpPr>
            <a:spLocks noChangeArrowheads="1"/>
          </p:cNvSpPr>
          <p:nvPr/>
        </p:nvSpPr>
        <p:spPr bwMode="auto">
          <a:xfrm>
            <a:off x="57800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7" name="Rectangle 715"/>
          <p:cNvSpPr>
            <a:spLocks noChangeArrowheads="1"/>
          </p:cNvSpPr>
          <p:nvPr/>
        </p:nvSpPr>
        <p:spPr bwMode="auto">
          <a:xfrm>
            <a:off x="7661275" y="8715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8" name="Rectangle 716"/>
          <p:cNvSpPr>
            <a:spLocks noChangeArrowheads="1"/>
          </p:cNvSpPr>
          <p:nvPr/>
        </p:nvSpPr>
        <p:spPr bwMode="auto">
          <a:xfrm>
            <a:off x="7032625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>
          <a:xfrm>
            <a:off x="1517002" y="1812571"/>
            <a:ext cx="6673557" cy="38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3" y="1791134"/>
            <a:ext cx="7627875" cy="4653323"/>
          </a:xfrm>
          <a:prstGeom prst="rect">
            <a:avLst/>
          </a:prstGeom>
        </p:spPr>
      </p:pic>
      <p:graphicFrame>
        <p:nvGraphicFramePr>
          <p:cNvPr id="3811" name="Group 7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82677596"/>
              </p:ext>
            </p:extLst>
          </p:nvPr>
        </p:nvGraphicFramePr>
        <p:xfrm>
          <a:off x="166688" y="177800"/>
          <a:ext cx="8712200" cy="6477000"/>
        </p:xfrm>
        <a:graphic>
          <a:graphicData uri="http://schemas.openxmlformats.org/drawingml/2006/table">
            <a:tbl>
              <a:tblPr/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 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2" name="Rectangle 600"/>
          <p:cNvSpPr>
            <a:spLocks noChangeArrowheads="1"/>
          </p:cNvSpPr>
          <p:nvPr/>
        </p:nvSpPr>
        <p:spPr bwMode="auto">
          <a:xfrm>
            <a:off x="3914775" y="2160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3" name="Rectangle 601"/>
          <p:cNvSpPr>
            <a:spLocks noChangeArrowheads="1"/>
          </p:cNvSpPr>
          <p:nvPr/>
        </p:nvSpPr>
        <p:spPr bwMode="auto">
          <a:xfrm>
            <a:off x="3286125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4" name="Rectangle 602"/>
          <p:cNvSpPr>
            <a:spLocks noChangeArrowheads="1"/>
          </p:cNvSpPr>
          <p:nvPr/>
        </p:nvSpPr>
        <p:spPr bwMode="auto">
          <a:xfrm>
            <a:off x="51673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5" name="Rectangle 603"/>
          <p:cNvSpPr>
            <a:spLocks noChangeArrowheads="1"/>
          </p:cNvSpPr>
          <p:nvPr/>
        </p:nvSpPr>
        <p:spPr bwMode="auto">
          <a:xfrm>
            <a:off x="45386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6" name="Rectangle 604"/>
          <p:cNvSpPr>
            <a:spLocks noChangeArrowheads="1"/>
          </p:cNvSpPr>
          <p:nvPr/>
        </p:nvSpPr>
        <p:spPr bwMode="auto">
          <a:xfrm>
            <a:off x="1412875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7" name="Rectangle 605"/>
          <p:cNvSpPr>
            <a:spLocks noChangeArrowheads="1"/>
          </p:cNvSpPr>
          <p:nvPr/>
        </p:nvSpPr>
        <p:spPr bwMode="auto">
          <a:xfrm>
            <a:off x="788988" y="2170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8" name="Rectangle 606"/>
          <p:cNvSpPr>
            <a:spLocks noChangeArrowheads="1"/>
          </p:cNvSpPr>
          <p:nvPr/>
        </p:nvSpPr>
        <p:spPr bwMode="auto">
          <a:xfrm>
            <a:off x="266541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9" name="Rectangle 607"/>
          <p:cNvSpPr>
            <a:spLocks noChangeArrowheads="1"/>
          </p:cNvSpPr>
          <p:nvPr/>
        </p:nvSpPr>
        <p:spPr bwMode="auto">
          <a:xfrm>
            <a:off x="2036763" y="2170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0" name="Rectangle 608"/>
          <p:cNvSpPr>
            <a:spLocks noChangeArrowheads="1"/>
          </p:cNvSpPr>
          <p:nvPr/>
        </p:nvSpPr>
        <p:spPr bwMode="auto">
          <a:xfrm>
            <a:off x="64119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1" name="Rectangle 609"/>
          <p:cNvSpPr>
            <a:spLocks noChangeArrowheads="1"/>
          </p:cNvSpPr>
          <p:nvPr/>
        </p:nvSpPr>
        <p:spPr bwMode="auto">
          <a:xfrm>
            <a:off x="57832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2" name="Rectangle 610"/>
          <p:cNvSpPr>
            <a:spLocks noChangeArrowheads="1"/>
          </p:cNvSpPr>
          <p:nvPr/>
        </p:nvSpPr>
        <p:spPr bwMode="auto">
          <a:xfrm>
            <a:off x="7664450" y="2160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3" name="Rectangle 611"/>
          <p:cNvSpPr>
            <a:spLocks noChangeArrowheads="1"/>
          </p:cNvSpPr>
          <p:nvPr/>
        </p:nvSpPr>
        <p:spPr bwMode="auto">
          <a:xfrm>
            <a:off x="7035800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4" name="Rectangle 612"/>
          <p:cNvSpPr>
            <a:spLocks noChangeArrowheads="1"/>
          </p:cNvSpPr>
          <p:nvPr/>
        </p:nvSpPr>
        <p:spPr bwMode="auto">
          <a:xfrm>
            <a:off x="82788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" name="Rectangle 614"/>
          <p:cNvSpPr>
            <a:spLocks noChangeArrowheads="1"/>
          </p:cNvSpPr>
          <p:nvPr/>
        </p:nvSpPr>
        <p:spPr bwMode="auto">
          <a:xfrm>
            <a:off x="3927475" y="2795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" name="Rectangle 615"/>
          <p:cNvSpPr>
            <a:spLocks noChangeArrowheads="1"/>
          </p:cNvSpPr>
          <p:nvPr/>
        </p:nvSpPr>
        <p:spPr bwMode="auto">
          <a:xfrm>
            <a:off x="3298825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" name="Rectangle 616"/>
          <p:cNvSpPr>
            <a:spLocks noChangeArrowheads="1"/>
          </p:cNvSpPr>
          <p:nvPr/>
        </p:nvSpPr>
        <p:spPr bwMode="auto">
          <a:xfrm>
            <a:off x="51800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9" name="Rectangle 617"/>
          <p:cNvSpPr>
            <a:spLocks noChangeArrowheads="1"/>
          </p:cNvSpPr>
          <p:nvPr/>
        </p:nvSpPr>
        <p:spPr bwMode="auto">
          <a:xfrm>
            <a:off x="45513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0" name="Rectangle 618"/>
          <p:cNvSpPr>
            <a:spLocks noChangeArrowheads="1"/>
          </p:cNvSpPr>
          <p:nvPr/>
        </p:nvSpPr>
        <p:spPr bwMode="auto">
          <a:xfrm>
            <a:off x="1425575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" name="Rectangle 619"/>
          <p:cNvSpPr>
            <a:spLocks noChangeArrowheads="1"/>
          </p:cNvSpPr>
          <p:nvPr/>
        </p:nvSpPr>
        <p:spPr bwMode="auto">
          <a:xfrm>
            <a:off x="801688" y="2805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" name="Rectangle 620"/>
          <p:cNvSpPr>
            <a:spLocks noChangeArrowheads="1"/>
          </p:cNvSpPr>
          <p:nvPr/>
        </p:nvSpPr>
        <p:spPr bwMode="auto">
          <a:xfrm>
            <a:off x="267811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" name="Rectangle 621"/>
          <p:cNvSpPr>
            <a:spLocks noChangeArrowheads="1"/>
          </p:cNvSpPr>
          <p:nvPr/>
        </p:nvSpPr>
        <p:spPr bwMode="auto">
          <a:xfrm>
            <a:off x="2049463" y="2805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4" name="Rectangle 622"/>
          <p:cNvSpPr>
            <a:spLocks noChangeArrowheads="1"/>
          </p:cNvSpPr>
          <p:nvPr/>
        </p:nvSpPr>
        <p:spPr bwMode="auto">
          <a:xfrm>
            <a:off x="64246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" name="Rectangle 623"/>
          <p:cNvSpPr>
            <a:spLocks noChangeArrowheads="1"/>
          </p:cNvSpPr>
          <p:nvPr/>
        </p:nvSpPr>
        <p:spPr bwMode="auto">
          <a:xfrm>
            <a:off x="57959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6" name="Rectangle 624"/>
          <p:cNvSpPr>
            <a:spLocks noChangeArrowheads="1"/>
          </p:cNvSpPr>
          <p:nvPr/>
        </p:nvSpPr>
        <p:spPr bwMode="auto">
          <a:xfrm>
            <a:off x="7677150" y="2795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7" name="Rectangle 625"/>
          <p:cNvSpPr>
            <a:spLocks noChangeArrowheads="1"/>
          </p:cNvSpPr>
          <p:nvPr/>
        </p:nvSpPr>
        <p:spPr bwMode="auto">
          <a:xfrm>
            <a:off x="7048500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8" name="Rectangle 626"/>
          <p:cNvSpPr>
            <a:spLocks noChangeArrowheads="1"/>
          </p:cNvSpPr>
          <p:nvPr/>
        </p:nvSpPr>
        <p:spPr bwMode="auto">
          <a:xfrm>
            <a:off x="82915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9" name="Rectangle 627"/>
          <p:cNvSpPr>
            <a:spLocks noChangeArrowheads="1"/>
          </p:cNvSpPr>
          <p:nvPr/>
        </p:nvSpPr>
        <p:spPr bwMode="auto">
          <a:xfrm>
            <a:off x="3927475" y="34432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0" name="Rectangle 628"/>
          <p:cNvSpPr>
            <a:spLocks noChangeArrowheads="1"/>
          </p:cNvSpPr>
          <p:nvPr/>
        </p:nvSpPr>
        <p:spPr bwMode="auto">
          <a:xfrm>
            <a:off x="3298825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1" name="Rectangle 629"/>
          <p:cNvSpPr>
            <a:spLocks noChangeArrowheads="1"/>
          </p:cNvSpPr>
          <p:nvPr/>
        </p:nvSpPr>
        <p:spPr bwMode="auto">
          <a:xfrm>
            <a:off x="51800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2" name="Rectangle 630"/>
          <p:cNvSpPr>
            <a:spLocks noChangeArrowheads="1"/>
          </p:cNvSpPr>
          <p:nvPr/>
        </p:nvSpPr>
        <p:spPr bwMode="auto">
          <a:xfrm>
            <a:off x="4572000" y="3429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3" name="Rectangle 631"/>
          <p:cNvSpPr>
            <a:spLocks noChangeArrowheads="1"/>
          </p:cNvSpPr>
          <p:nvPr/>
        </p:nvSpPr>
        <p:spPr bwMode="auto">
          <a:xfrm>
            <a:off x="1425575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4" name="Rectangle 632"/>
          <p:cNvSpPr>
            <a:spLocks noChangeArrowheads="1"/>
          </p:cNvSpPr>
          <p:nvPr/>
        </p:nvSpPr>
        <p:spPr bwMode="auto">
          <a:xfrm>
            <a:off x="801688" y="34528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5" name="Rectangle 633"/>
          <p:cNvSpPr>
            <a:spLocks noChangeArrowheads="1"/>
          </p:cNvSpPr>
          <p:nvPr/>
        </p:nvSpPr>
        <p:spPr bwMode="auto">
          <a:xfrm>
            <a:off x="267811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6" name="Rectangle 634"/>
          <p:cNvSpPr>
            <a:spLocks noChangeArrowheads="1"/>
          </p:cNvSpPr>
          <p:nvPr/>
        </p:nvSpPr>
        <p:spPr bwMode="auto">
          <a:xfrm>
            <a:off x="2051720" y="3429000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7" name="Rectangle 635"/>
          <p:cNvSpPr>
            <a:spLocks noChangeArrowheads="1"/>
          </p:cNvSpPr>
          <p:nvPr/>
        </p:nvSpPr>
        <p:spPr bwMode="auto">
          <a:xfrm>
            <a:off x="64246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8" name="Rectangle 636"/>
          <p:cNvSpPr>
            <a:spLocks noChangeArrowheads="1"/>
          </p:cNvSpPr>
          <p:nvPr/>
        </p:nvSpPr>
        <p:spPr bwMode="auto">
          <a:xfrm>
            <a:off x="579596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9" name="Rectangle 637"/>
          <p:cNvSpPr>
            <a:spLocks noChangeArrowheads="1"/>
          </p:cNvSpPr>
          <p:nvPr/>
        </p:nvSpPr>
        <p:spPr bwMode="auto">
          <a:xfrm>
            <a:off x="7677150" y="34432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0" name="Rectangle 638"/>
          <p:cNvSpPr>
            <a:spLocks noChangeArrowheads="1"/>
          </p:cNvSpPr>
          <p:nvPr/>
        </p:nvSpPr>
        <p:spPr bwMode="auto">
          <a:xfrm>
            <a:off x="7048500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1" name="Rectangle 639"/>
          <p:cNvSpPr>
            <a:spLocks noChangeArrowheads="1"/>
          </p:cNvSpPr>
          <p:nvPr/>
        </p:nvSpPr>
        <p:spPr bwMode="auto">
          <a:xfrm>
            <a:off x="82915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2" name="Rectangle 640"/>
          <p:cNvSpPr>
            <a:spLocks noChangeArrowheads="1"/>
          </p:cNvSpPr>
          <p:nvPr/>
        </p:nvSpPr>
        <p:spPr bwMode="auto">
          <a:xfrm>
            <a:off x="3927475" y="40909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3" name="Rectangle 641"/>
          <p:cNvSpPr>
            <a:spLocks noChangeArrowheads="1"/>
          </p:cNvSpPr>
          <p:nvPr/>
        </p:nvSpPr>
        <p:spPr bwMode="auto">
          <a:xfrm>
            <a:off x="3298825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4" name="Rectangle 642"/>
          <p:cNvSpPr>
            <a:spLocks noChangeArrowheads="1"/>
          </p:cNvSpPr>
          <p:nvPr/>
        </p:nvSpPr>
        <p:spPr bwMode="auto">
          <a:xfrm>
            <a:off x="51800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5" name="Rectangle 643"/>
          <p:cNvSpPr>
            <a:spLocks noChangeArrowheads="1"/>
          </p:cNvSpPr>
          <p:nvPr/>
        </p:nvSpPr>
        <p:spPr bwMode="auto">
          <a:xfrm>
            <a:off x="45513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6" name="Rectangle 644"/>
          <p:cNvSpPr>
            <a:spLocks noChangeArrowheads="1"/>
          </p:cNvSpPr>
          <p:nvPr/>
        </p:nvSpPr>
        <p:spPr bwMode="auto">
          <a:xfrm>
            <a:off x="1425575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7" name="Rectangle 645"/>
          <p:cNvSpPr>
            <a:spLocks noChangeArrowheads="1"/>
          </p:cNvSpPr>
          <p:nvPr/>
        </p:nvSpPr>
        <p:spPr bwMode="auto">
          <a:xfrm>
            <a:off x="801688" y="41005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8" name="Rectangle 646"/>
          <p:cNvSpPr>
            <a:spLocks noChangeArrowheads="1"/>
          </p:cNvSpPr>
          <p:nvPr/>
        </p:nvSpPr>
        <p:spPr bwMode="auto">
          <a:xfrm>
            <a:off x="267811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9" name="Rectangle 647"/>
          <p:cNvSpPr>
            <a:spLocks noChangeArrowheads="1"/>
          </p:cNvSpPr>
          <p:nvPr/>
        </p:nvSpPr>
        <p:spPr bwMode="auto">
          <a:xfrm>
            <a:off x="2049463" y="41005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0" name="Rectangle 648"/>
          <p:cNvSpPr>
            <a:spLocks noChangeArrowheads="1"/>
          </p:cNvSpPr>
          <p:nvPr/>
        </p:nvSpPr>
        <p:spPr bwMode="auto">
          <a:xfrm>
            <a:off x="64246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1" name="Rectangle 649"/>
          <p:cNvSpPr>
            <a:spLocks noChangeArrowheads="1"/>
          </p:cNvSpPr>
          <p:nvPr/>
        </p:nvSpPr>
        <p:spPr bwMode="auto">
          <a:xfrm>
            <a:off x="57959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2" name="Rectangle 650"/>
          <p:cNvSpPr>
            <a:spLocks noChangeArrowheads="1"/>
          </p:cNvSpPr>
          <p:nvPr/>
        </p:nvSpPr>
        <p:spPr bwMode="auto">
          <a:xfrm>
            <a:off x="7677150" y="40909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3" name="Rectangle 651"/>
          <p:cNvSpPr>
            <a:spLocks noChangeArrowheads="1"/>
          </p:cNvSpPr>
          <p:nvPr/>
        </p:nvSpPr>
        <p:spPr bwMode="auto">
          <a:xfrm>
            <a:off x="7032625" y="4097337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4" name="Rectangle 652"/>
          <p:cNvSpPr>
            <a:spLocks noChangeArrowheads="1"/>
          </p:cNvSpPr>
          <p:nvPr/>
        </p:nvSpPr>
        <p:spPr bwMode="auto">
          <a:xfrm>
            <a:off x="82915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5" name="Rectangle 653"/>
          <p:cNvSpPr>
            <a:spLocks noChangeArrowheads="1"/>
          </p:cNvSpPr>
          <p:nvPr/>
        </p:nvSpPr>
        <p:spPr bwMode="auto">
          <a:xfrm>
            <a:off x="3927475" y="4751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6" name="Rectangle 654"/>
          <p:cNvSpPr>
            <a:spLocks noChangeArrowheads="1"/>
          </p:cNvSpPr>
          <p:nvPr/>
        </p:nvSpPr>
        <p:spPr bwMode="auto">
          <a:xfrm>
            <a:off x="3298825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7" name="Rectangle 655"/>
          <p:cNvSpPr>
            <a:spLocks noChangeArrowheads="1"/>
          </p:cNvSpPr>
          <p:nvPr/>
        </p:nvSpPr>
        <p:spPr bwMode="auto">
          <a:xfrm>
            <a:off x="51800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8" name="Rectangle 656"/>
          <p:cNvSpPr>
            <a:spLocks noChangeArrowheads="1"/>
          </p:cNvSpPr>
          <p:nvPr/>
        </p:nvSpPr>
        <p:spPr bwMode="auto">
          <a:xfrm>
            <a:off x="45513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9" name="Rectangle 657"/>
          <p:cNvSpPr>
            <a:spLocks noChangeArrowheads="1"/>
          </p:cNvSpPr>
          <p:nvPr/>
        </p:nvSpPr>
        <p:spPr bwMode="auto">
          <a:xfrm>
            <a:off x="1425575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0" name="Rectangle 658"/>
          <p:cNvSpPr>
            <a:spLocks noChangeArrowheads="1"/>
          </p:cNvSpPr>
          <p:nvPr/>
        </p:nvSpPr>
        <p:spPr bwMode="auto">
          <a:xfrm>
            <a:off x="801688" y="4760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1" name="Rectangle 659"/>
          <p:cNvSpPr>
            <a:spLocks noChangeArrowheads="1"/>
          </p:cNvSpPr>
          <p:nvPr/>
        </p:nvSpPr>
        <p:spPr bwMode="auto">
          <a:xfrm>
            <a:off x="267811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2" name="Rectangle 660"/>
          <p:cNvSpPr>
            <a:spLocks noChangeArrowheads="1"/>
          </p:cNvSpPr>
          <p:nvPr/>
        </p:nvSpPr>
        <p:spPr bwMode="auto">
          <a:xfrm>
            <a:off x="2049463" y="4760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3" name="Rectangle 661"/>
          <p:cNvSpPr>
            <a:spLocks noChangeArrowheads="1"/>
          </p:cNvSpPr>
          <p:nvPr/>
        </p:nvSpPr>
        <p:spPr bwMode="auto">
          <a:xfrm>
            <a:off x="64246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4" name="Rectangle 662"/>
          <p:cNvSpPr>
            <a:spLocks noChangeArrowheads="1"/>
          </p:cNvSpPr>
          <p:nvPr/>
        </p:nvSpPr>
        <p:spPr bwMode="auto">
          <a:xfrm>
            <a:off x="57959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5" name="Rectangle 663"/>
          <p:cNvSpPr>
            <a:spLocks noChangeArrowheads="1"/>
          </p:cNvSpPr>
          <p:nvPr/>
        </p:nvSpPr>
        <p:spPr bwMode="auto">
          <a:xfrm>
            <a:off x="7677150" y="4751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6" name="Rectangle 664"/>
          <p:cNvSpPr>
            <a:spLocks noChangeArrowheads="1"/>
          </p:cNvSpPr>
          <p:nvPr/>
        </p:nvSpPr>
        <p:spPr bwMode="auto">
          <a:xfrm>
            <a:off x="7048500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7" name="Rectangle 665"/>
          <p:cNvSpPr>
            <a:spLocks noChangeArrowheads="1"/>
          </p:cNvSpPr>
          <p:nvPr/>
        </p:nvSpPr>
        <p:spPr bwMode="auto">
          <a:xfrm>
            <a:off x="82915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8" name="Rectangle 666"/>
          <p:cNvSpPr>
            <a:spLocks noChangeArrowheads="1"/>
          </p:cNvSpPr>
          <p:nvPr/>
        </p:nvSpPr>
        <p:spPr bwMode="auto">
          <a:xfrm>
            <a:off x="3940175" y="5386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9" name="Rectangle 667"/>
          <p:cNvSpPr>
            <a:spLocks noChangeArrowheads="1"/>
          </p:cNvSpPr>
          <p:nvPr/>
        </p:nvSpPr>
        <p:spPr bwMode="auto">
          <a:xfrm>
            <a:off x="3311525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0" name="Rectangle 668"/>
          <p:cNvSpPr>
            <a:spLocks noChangeArrowheads="1"/>
          </p:cNvSpPr>
          <p:nvPr/>
        </p:nvSpPr>
        <p:spPr bwMode="auto">
          <a:xfrm>
            <a:off x="51927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1" name="Rectangle 669"/>
          <p:cNvSpPr>
            <a:spLocks noChangeArrowheads="1"/>
          </p:cNvSpPr>
          <p:nvPr/>
        </p:nvSpPr>
        <p:spPr bwMode="auto">
          <a:xfrm>
            <a:off x="45640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2" name="Rectangle 670"/>
          <p:cNvSpPr>
            <a:spLocks noChangeArrowheads="1"/>
          </p:cNvSpPr>
          <p:nvPr/>
        </p:nvSpPr>
        <p:spPr bwMode="auto">
          <a:xfrm>
            <a:off x="1438275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3" name="Rectangle 671"/>
          <p:cNvSpPr>
            <a:spLocks noChangeArrowheads="1"/>
          </p:cNvSpPr>
          <p:nvPr/>
        </p:nvSpPr>
        <p:spPr bwMode="auto">
          <a:xfrm>
            <a:off x="814388" y="5395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4" name="Rectangle 672"/>
          <p:cNvSpPr>
            <a:spLocks noChangeArrowheads="1"/>
          </p:cNvSpPr>
          <p:nvPr/>
        </p:nvSpPr>
        <p:spPr bwMode="auto">
          <a:xfrm>
            <a:off x="269081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5" name="Rectangle 673"/>
          <p:cNvSpPr>
            <a:spLocks noChangeArrowheads="1"/>
          </p:cNvSpPr>
          <p:nvPr/>
        </p:nvSpPr>
        <p:spPr bwMode="auto">
          <a:xfrm>
            <a:off x="2062163" y="5395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6" name="Rectangle 674"/>
          <p:cNvSpPr>
            <a:spLocks noChangeArrowheads="1"/>
          </p:cNvSpPr>
          <p:nvPr/>
        </p:nvSpPr>
        <p:spPr bwMode="auto">
          <a:xfrm>
            <a:off x="64373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7" name="Rectangle 675"/>
          <p:cNvSpPr>
            <a:spLocks noChangeArrowheads="1"/>
          </p:cNvSpPr>
          <p:nvPr/>
        </p:nvSpPr>
        <p:spPr bwMode="auto">
          <a:xfrm>
            <a:off x="58086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8" name="Rectangle 676"/>
          <p:cNvSpPr>
            <a:spLocks noChangeArrowheads="1"/>
          </p:cNvSpPr>
          <p:nvPr/>
        </p:nvSpPr>
        <p:spPr bwMode="auto">
          <a:xfrm>
            <a:off x="7689850" y="5386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9" name="Rectangle 677"/>
          <p:cNvSpPr>
            <a:spLocks noChangeArrowheads="1"/>
          </p:cNvSpPr>
          <p:nvPr/>
        </p:nvSpPr>
        <p:spPr bwMode="auto">
          <a:xfrm>
            <a:off x="7061200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0" name="Rectangle 678"/>
          <p:cNvSpPr>
            <a:spLocks noChangeArrowheads="1"/>
          </p:cNvSpPr>
          <p:nvPr/>
        </p:nvSpPr>
        <p:spPr bwMode="auto">
          <a:xfrm>
            <a:off x="83042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1" name="Rectangle 679"/>
          <p:cNvSpPr>
            <a:spLocks noChangeArrowheads="1"/>
          </p:cNvSpPr>
          <p:nvPr/>
        </p:nvSpPr>
        <p:spPr bwMode="auto">
          <a:xfrm>
            <a:off x="3927475" y="60340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2" name="Rectangle 680"/>
          <p:cNvSpPr>
            <a:spLocks noChangeArrowheads="1"/>
          </p:cNvSpPr>
          <p:nvPr/>
        </p:nvSpPr>
        <p:spPr bwMode="auto">
          <a:xfrm>
            <a:off x="3298825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3" name="Rectangle 681"/>
          <p:cNvSpPr>
            <a:spLocks noChangeArrowheads="1"/>
          </p:cNvSpPr>
          <p:nvPr/>
        </p:nvSpPr>
        <p:spPr bwMode="auto">
          <a:xfrm>
            <a:off x="51800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4" name="Rectangle 682"/>
          <p:cNvSpPr>
            <a:spLocks noChangeArrowheads="1"/>
          </p:cNvSpPr>
          <p:nvPr/>
        </p:nvSpPr>
        <p:spPr bwMode="auto">
          <a:xfrm>
            <a:off x="45513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5" name="Rectangle 683"/>
          <p:cNvSpPr>
            <a:spLocks noChangeArrowheads="1"/>
          </p:cNvSpPr>
          <p:nvPr/>
        </p:nvSpPr>
        <p:spPr bwMode="auto">
          <a:xfrm>
            <a:off x="1425575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6" name="Rectangle 684"/>
          <p:cNvSpPr>
            <a:spLocks noChangeArrowheads="1"/>
          </p:cNvSpPr>
          <p:nvPr/>
        </p:nvSpPr>
        <p:spPr bwMode="auto">
          <a:xfrm>
            <a:off x="801688" y="60436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7" name="Rectangle 685"/>
          <p:cNvSpPr>
            <a:spLocks noChangeArrowheads="1"/>
          </p:cNvSpPr>
          <p:nvPr/>
        </p:nvSpPr>
        <p:spPr bwMode="auto">
          <a:xfrm>
            <a:off x="267811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" name="Rectangle 686"/>
          <p:cNvSpPr>
            <a:spLocks noChangeArrowheads="1"/>
          </p:cNvSpPr>
          <p:nvPr/>
        </p:nvSpPr>
        <p:spPr bwMode="auto">
          <a:xfrm>
            <a:off x="2049463" y="60436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9" name="Rectangle 687"/>
          <p:cNvSpPr>
            <a:spLocks noChangeArrowheads="1"/>
          </p:cNvSpPr>
          <p:nvPr/>
        </p:nvSpPr>
        <p:spPr bwMode="auto">
          <a:xfrm>
            <a:off x="64246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0" name="Rectangle 688"/>
          <p:cNvSpPr>
            <a:spLocks noChangeArrowheads="1"/>
          </p:cNvSpPr>
          <p:nvPr/>
        </p:nvSpPr>
        <p:spPr bwMode="auto">
          <a:xfrm>
            <a:off x="57959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1" name="Rectangle 689"/>
          <p:cNvSpPr>
            <a:spLocks noChangeArrowheads="1"/>
          </p:cNvSpPr>
          <p:nvPr/>
        </p:nvSpPr>
        <p:spPr bwMode="auto">
          <a:xfrm>
            <a:off x="7677150" y="60340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2" name="Rectangle 690"/>
          <p:cNvSpPr>
            <a:spLocks noChangeArrowheads="1"/>
          </p:cNvSpPr>
          <p:nvPr/>
        </p:nvSpPr>
        <p:spPr bwMode="auto">
          <a:xfrm>
            <a:off x="7048500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3" name="Rectangle 691"/>
          <p:cNvSpPr>
            <a:spLocks noChangeArrowheads="1"/>
          </p:cNvSpPr>
          <p:nvPr/>
        </p:nvSpPr>
        <p:spPr bwMode="auto">
          <a:xfrm>
            <a:off x="82915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4" name="Rectangle 692"/>
          <p:cNvSpPr>
            <a:spLocks noChangeArrowheads="1"/>
          </p:cNvSpPr>
          <p:nvPr/>
        </p:nvSpPr>
        <p:spPr bwMode="auto">
          <a:xfrm>
            <a:off x="3924300" y="15192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5" name="Rectangle 693"/>
          <p:cNvSpPr>
            <a:spLocks noChangeArrowheads="1"/>
          </p:cNvSpPr>
          <p:nvPr/>
        </p:nvSpPr>
        <p:spPr bwMode="auto">
          <a:xfrm>
            <a:off x="3295650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6" name="Rectangle 694"/>
          <p:cNvSpPr>
            <a:spLocks noChangeArrowheads="1"/>
          </p:cNvSpPr>
          <p:nvPr/>
        </p:nvSpPr>
        <p:spPr bwMode="auto">
          <a:xfrm>
            <a:off x="51768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7" name="Rectangle 695"/>
          <p:cNvSpPr>
            <a:spLocks noChangeArrowheads="1"/>
          </p:cNvSpPr>
          <p:nvPr/>
        </p:nvSpPr>
        <p:spPr bwMode="auto">
          <a:xfrm>
            <a:off x="45481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8" name="Rectangle 696"/>
          <p:cNvSpPr>
            <a:spLocks noChangeArrowheads="1"/>
          </p:cNvSpPr>
          <p:nvPr/>
        </p:nvSpPr>
        <p:spPr bwMode="auto">
          <a:xfrm>
            <a:off x="1422400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9" name="Rectangle 697"/>
          <p:cNvSpPr>
            <a:spLocks noChangeArrowheads="1"/>
          </p:cNvSpPr>
          <p:nvPr/>
        </p:nvSpPr>
        <p:spPr bwMode="auto">
          <a:xfrm>
            <a:off x="798513" y="15287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0" name="Rectangle 698"/>
          <p:cNvSpPr>
            <a:spLocks noChangeArrowheads="1"/>
          </p:cNvSpPr>
          <p:nvPr/>
        </p:nvSpPr>
        <p:spPr bwMode="auto">
          <a:xfrm>
            <a:off x="267493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1" name="Rectangle 699"/>
          <p:cNvSpPr>
            <a:spLocks noChangeArrowheads="1"/>
          </p:cNvSpPr>
          <p:nvPr/>
        </p:nvSpPr>
        <p:spPr bwMode="auto">
          <a:xfrm>
            <a:off x="2046288" y="15287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2" name="Rectangle 700"/>
          <p:cNvSpPr>
            <a:spLocks noChangeArrowheads="1"/>
          </p:cNvSpPr>
          <p:nvPr/>
        </p:nvSpPr>
        <p:spPr bwMode="auto">
          <a:xfrm>
            <a:off x="64214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3" name="Rectangle 701"/>
          <p:cNvSpPr>
            <a:spLocks noChangeArrowheads="1"/>
          </p:cNvSpPr>
          <p:nvPr/>
        </p:nvSpPr>
        <p:spPr bwMode="auto">
          <a:xfrm>
            <a:off x="57927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4" name="Rectangle 702"/>
          <p:cNvSpPr>
            <a:spLocks noChangeArrowheads="1"/>
          </p:cNvSpPr>
          <p:nvPr/>
        </p:nvSpPr>
        <p:spPr bwMode="auto">
          <a:xfrm>
            <a:off x="7673975" y="15192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5" name="Rectangle 703"/>
          <p:cNvSpPr>
            <a:spLocks noChangeArrowheads="1"/>
          </p:cNvSpPr>
          <p:nvPr/>
        </p:nvSpPr>
        <p:spPr bwMode="auto">
          <a:xfrm>
            <a:off x="7045325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6" name="Rectangle 704"/>
          <p:cNvSpPr>
            <a:spLocks noChangeArrowheads="1"/>
          </p:cNvSpPr>
          <p:nvPr/>
        </p:nvSpPr>
        <p:spPr bwMode="auto">
          <a:xfrm>
            <a:off x="82883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7" name="Rectangle 705"/>
          <p:cNvSpPr>
            <a:spLocks noChangeArrowheads="1"/>
          </p:cNvSpPr>
          <p:nvPr/>
        </p:nvSpPr>
        <p:spPr bwMode="auto">
          <a:xfrm>
            <a:off x="3911600" y="8715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8" name="Rectangle 706"/>
          <p:cNvSpPr>
            <a:spLocks noChangeArrowheads="1"/>
          </p:cNvSpPr>
          <p:nvPr/>
        </p:nvSpPr>
        <p:spPr bwMode="auto">
          <a:xfrm>
            <a:off x="3282950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9" name="Rectangle 707"/>
          <p:cNvSpPr>
            <a:spLocks noChangeArrowheads="1"/>
          </p:cNvSpPr>
          <p:nvPr/>
        </p:nvSpPr>
        <p:spPr bwMode="auto">
          <a:xfrm>
            <a:off x="51641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0" name="Rectangle 708"/>
          <p:cNvSpPr>
            <a:spLocks noChangeArrowheads="1"/>
          </p:cNvSpPr>
          <p:nvPr/>
        </p:nvSpPr>
        <p:spPr bwMode="auto">
          <a:xfrm>
            <a:off x="45354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1" name="Rectangle 709"/>
          <p:cNvSpPr>
            <a:spLocks noChangeArrowheads="1"/>
          </p:cNvSpPr>
          <p:nvPr/>
        </p:nvSpPr>
        <p:spPr bwMode="auto">
          <a:xfrm>
            <a:off x="1409700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2" name="Rectangle 710"/>
          <p:cNvSpPr>
            <a:spLocks noChangeArrowheads="1"/>
          </p:cNvSpPr>
          <p:nvPr/>
        </p:nvSpPr>
        <p:spPr bwMode="auto">
          <a:xfrm>
            <a:off x="785813" y="8810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3" name="Rectangle 711"/>
          <p:cNvSpPr>
            <a:spLocks noChangeArrowheads="1"/>
          </p:cNvSpPr>
          <p:nvPr/>
        </p:nvSpPr>
        <p:spPr bwMode="auto">
          <a:xfrm>
            <a:off x="266223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4" name="Rectangle 712"/>
          <p:cNvSpPr>
            <a:spLocks noChangeArrowheads="1"/>
          </p:cNvSpPr>
          <p:nvPr/>
        </p:nvSpPr>
        <p:spPr bwMode="auto">
          <a:xfrm>
            <a:off x="2033588" y="8810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5" name="Rectangle 713"/>
          <p:cNvSpPr>
            <a:spLocks noChangeArrowheads="1"/>
          </p:cNvSpPr>
          <p:nvPr/>
        </p:nvSpPr>
        <p:spPr bwMode="auto">
          <a:xfrm>
            <a:off x="64087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6" name="Rectangle 714"/>
          <p:cNvSpPr>
            <a:spLocks noChangeArrowheads="1"/>
          </p:cNvSpPr>
          <p:nvPr/>
        </p:nvSpPr>
        <p:spPr bwMode="auto">
          <a:xfrm>
            <a:off x="57800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7" name="Rectangle 715"/>
          <p:cNvSpPr>
            <a:spLocks noChangeArrowheads="1"/>
          </p:cNvSpPr>
          <p:nvPr/>
        </p:nvSpPr>
        <p:spPr bwMode="auto">
          <a:xfrm>
            <a:off x="7661275" y="8715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8" name="Rectangle 716"/>
          <p:cNvSpPr>
            <a:spLocks noChangeArrowheads="1"/>
          </p:cNvSpPr>
          <p:nvPr/>
        </p:nvSpPr>
        <p:spPr bwMode="auto">
          <a:xfrm>
            <a:off x="7032625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" name="Rectangle 717"/>
          <p:cNvSpPr>
            <a:spLocks noChangeArrowheads="1"/>
          </p:cNvSpPr>
          <p:nvPr/>
        </p:nvSpPr>
        <p:spPr bwMode="auto">
          <a:xfrm>
            <a:off x="82756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1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1" name="Group 7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1849737"/>
              </p:ext>
            </p:extLst>
          </p:nvPr>
        </p:nvGraphicFramePr>
        <p:xfrm>
          <a:off x="174625" y="201613"/>
          <a:ext cx="8712200" cy="6477000"/>
        </p:xfrm>
        <a:graphic>
          <a:graphicData uri="http://schemas.openxmlformats.org/drawingml/2006/table">
            <a:tbl>
              <a:tblPr/>
              <a:tblGrid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 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Е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Ж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</a:t>
                      </a: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2" name="Rectangle 600"/>
          <p:cNvSpPr>
            <a:spLocks noChangeArrowheads="1"/>
          </p:cNvSpPr>
          <p:nvPr/>
        </p:nvSpPr>
        <p:spPr bwMode="auto">
          <a:xfrm>
            <a:off x="3914775" y="2160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3" name="Rectangle 601"/>
          <p:cNvSpPr>
            <a:spLocks noChangeArrowheads="1"/>
          </p:cNvSpPr>
          <p:nvPr/>
        </p:nvSpPr>
        <p:spPr bwMode="auto">
          <a:xfrm>
            <a:off x="3286125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4" name="Rectangle 602"/>
          <p:cNvSpPr>
            <a:spLocks noChangeArrowheads="1"/>
          </p:cNvSpPr>
          <p:nvPr/>
        </p:nvSpPr>
        <p:spPr bwMode="auto">
          <a:xfrm>
            <a:off x="51673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5" name="Rectangle 603"/>
          <p:cNvSpPr>
            <a:spLocks noChangeArrowheads="1"/>
          </p:cNvSpPr>
          <p:nvPr/>
        </p:nvSpPr>
        <p:spPr bwMode="auto">
          <a:xfrm>
            <a:off x="45386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8" name="Rectangle 606"/>
          <p:cNvSpPr>
            <a:spLocks noChangeArrowheads="1"/>
          </p:cNvSpPr>
          <p:nvPr/>
        </p:nvSpPr>
        <p:spPr bwMode="auto">
          <a:xfrm>
            <a:off x="266541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79" name="Rectangle 607"/>
          <p:cNvSpPr>
            <a:spLocks noChangeArrowheads="1"/>
          </p:cNvSpPr>
          <p:nvPr/>
        </p:nvSpPr>
        <p:spPr bwMode="auto">
          <a:xfrm>
            <a:off x="2036763" y="2170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0" name="Rectangle 608"/>
          <p:cNvSpPr>
            <a:spLocks noChangeArrowheads="1"/>
          </p:cNvSpPr>
          <p:nvPr/>
        </p:nvSpPr>
        <p:spPr bwMode="auto">
          <a:xfrm>
            <a:off x="6411913" y="2160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1" name="Rectangle 609"/>
          <p:cNvSpPr>
            <a:spLocks noChangeArrowheads="1"/>
          </p:cNvSpPr>
          <p:nvPr/>
        </p:nvSpPr>
        <p:spPr bwMode="auto">
          <a:xfrm>
            <a:off x="5783263" y="2165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3" name="Rectangle 611"/>
          <p:cNvSpPr>
            <a:spLocks noChangeArrowheads="1"/>
          </p:cNvSpPr>
          <p:nvPr/>
        </p:nvSpPr>
        <p:spPr bwMode="auto">
          <a:xfrm>
            <a:off x="7035800" y="2165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" name="Rectangle 614"/>
          <p:cNvSpPr>
            <a:spLocks noChangeArrowheads="1"/>
          </p:cNvSpPr>
          <p:nvPr/>
        </p:nvSpPr>
        <p:spPr bwMode="auto">
          <a:xfrm>
            <a:off x="3927475" y="27955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" name="Rectangle 615"/>
          <p:cNvSpPr>
            <a:spLocks noChangeArrowheads="1"/>
          </p:cNvSpPr>
          <p:nvPr/>
        </p:nvSpPr>
        <p:spPr bwMode="auto">
          <a:xfrm>
            <a:off x="3298825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" name="Rectangle 616"/>
          <p:cNvSpPr>
            <a:spLocks noChangeArrowheads="1"/>
          </p:cNvSpPr>
          <p:nvPr/>
        </p:nvSpPr>
        <p:spPr bwMode="auto">
          <a:xfrm>
            <a:off x="51800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9" name="Rectangle 617"/>
          <p:cNvSpPr>
            <a:spLocks noChangeArrowheads="1"/>
          </p:cNvSpPr>
          <p:nvPr/>
        </p:nvSpPr>
        <p:spPr bwMode="auto">
          <a:xfrm>
            <a:off x="45513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" name="Rectangle 620"/>
          <p:cNvSpPr>
            <a:spLocks noChangeArrowheads="1"/>
          </p:cNvSpPr>
          <p:nvPr/>
        </p:nvSpPr>
        <p:spPr bwMode="auto">
          <a:xfrm>
            <a:off x="267811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" name="Rectangle 621"/>
          <p:cNvSpPr>
            <a:spLocks noChangeArrowheads="1"/>
          </p:cNvSpPr>
          <p:nvPr/>
        </p:nvSpPr>
        <p:spPr bwMode="auto">
          <a:xfrm>
            <a:off x="2049463" y="28051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4" name="Rectangle 622"/>
          <p:cNvSpPr>
            <a:spLocks noChangeArrowheads="1"/>
          </p:cNvSpPr>
          <p:nvPr/>
        </p:nvSpPr>
        <p:spPr bwMode="auto">
          <a:xfrm>
            <a:off x="6424613" y="27955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" name="Rectangle 623"/>
          <p:cNvSpPr>
            <a:spLocks noChangeArrowheads="1"/>
          </p:cNvSpPr>
          <p:nvPr/>
        </p:nvSpPr>
        <p:spPr bwMode="auto">
          <a:xfrm>
            <a:off x="5795963" y="28003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7" name="Rectangle 625"/>
          <p:cNvSpPr>
            <a:spLocks noChangeArrowheads="1"/>
          </p:cNvSpPr>
          <p:nvPr/>
        </p:nvSpPr>
        <p:spPr bwMode="auto">
          <a:xfrm>
            <a:off x="7048500" y="28003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9" name="Rectangle 627"/>
          <p:cNvSpPr>
            <a:spLocks noChangeArrowheads="1"/>
          </p:cNvSpPr>
          <p:nvPr/>
        </p:nvSpPr>
        <p:spPr bwMode="auto">
          <a:xfrm>
            <a:off x="3927475" y="34432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0" name="Rectangle 628"/>
          <p:cNvSpPr>
            <a:spLocks noChangeArrowheads="1"/>
          </p:cNvSpPr>
          <p:nvPr/>
        </p:nvSpPr>
        <p:spPr bwMode="auto">
          <a:xfrm>
            <a:off x="3298825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1" name="Rectangle 629"/>
          <p:cNvSpPr>
            <a:spLocks noChangeArrowheads="1"/>
          </p:cNvSpPr>
          <p:nvPr/>
        </p:nvSpPr>
        <p:spPr bwMode="auto">
          <a:xfrm>
            <a:off x="51800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5" name="Rectangle 633"/>
          <p:cNvSpPr>
            <a:spLocks noChangeArrowheads="1"/>
          </p:cNvSpPr>
          <p:nvPr/>
        </p:nvSpPr>
        <p:spPr bwMode="auto">
          <a:xfrm>
            <a:off x="267811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6" name="Rectangle 634"/>
          <p:cNvSpPr>
            <a:spLocks noChangeArrowheads="1"/>
          </p:cNvSpPr>
          <p:nvPr/>
        </p:nvSpPr>
        <p:spPr bwMode="auto">
          <a:xfrm>
            <a:off x="2051720" y="3429000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7" name="Rectangle 635"/>
          <p:cNvSpPr>
            <a:spLocks noChangeArrowheads="1"/>
          </p:cNvSpPr>
          <p:nvPr/>
        </p:nvSpPr>
        <p:spPr bwMode="auto">
          <a:xfrm>
            <a:off x="6424613" y="34432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08" name="Rectangle 636"/>
          <p:cNvSpPr>
            <a:spLocks noChangeArrowheads="1"/>
          </p:cNvSpPr>
          <p:nvPr/>
        </p:nvSpPr>
        <p:spPr bwMode="auto">
          <a:xfrm>
            <a:off x="5795963" y="34480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0" name="Rectangle 638"/>
          <p:cNvSpPr>
            <a:spLocks noChangeArrowheads="1"/>
          </p:cNvSpPr>
          <p:nvPr/>
        </p:nvSpPr>
        <p:spPr bwMode="auto">
          <a:xfrm>
            <a:off x="7048500" y="34480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2" name="Rectangle 640"/>
          <p:cNvSpPr>
            <a:spLocks noChangeArrowheads="1"/>
          </p:cNvSpPr>
          <p:nvPr/>
        </p:nvSpPr>
        <p:spPr bwMode="auto">
          <a:xfrm>
            <a:off x="3927475" y="40909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3" name="Rectangle 641"/>
          <p:cNvSpPr>
            <a:spLocks noChangeArrowheads="1"/>
          </p:cNvSpPr>
          <p:nvPr/>
        </p:nvSpPr>
        <p:spPr bwMode="auto">
          <a:xfrm>
            <a:off x="3298825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4" name="Rectangle 642"/>
          <p:cNvSpPr>
            <a:spLocks noChangeArrowheads="1"/>
          </p:cNvSpPr>
          <p:nvPr/>
        </p:nvSpPr>
        <p:spPr bwMode="auto">
          <a:xfrm>
            <a:off x="51800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5" name="Rectangle 643"/>
          <p:cNvSpPr>
            <a:spLocks noChangeArrowheads="1"/>
          </p:cNvSpPr>
          <p:nvPr/>
        </p:nvSpPr>
        <p:spPr bwMode="auto">
          <a:xfrm>
            <a:off x="45513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8" name="Rectangle 646"/>
          <p:cNvSpPr>
            <a:spLocks noChangeArrowheads="1"/>
          </p:cNvSpPr>
          <p:nvPr/>
        </p:nvSpPr>
        <p:spPr bwMode="auto">
          <a:xfrm>
            <a:off x="267811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19" name="Rectangle 647"/>
          <p:cNvSpPr>
            <a:spLocks noChangeArrowheads="1"/>
          </p:cNvSpPr>
          <p:nvPr/>
        </p:nvSpPr>
        <p:spPr bwMode="auto">
          <a:xfrm>
            <a:off x="2049463" y="41005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0" name="Rectangle 648"/>
          <p:cNvSpPr>
            <a:spLocks noChangeArrowheads="1"/>
          </p:cNvSpPr>
          <p:nvPr/>
        </p:nvSpPr>
        <p:spPr bwMode="auto">
          <a:xfrm>
            <a:off x="6424613" y="40909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1" name="Rectangle 649"/>
          <p:cNvSpPr>
            <a:spLocks noChangeArrowheads="1"/>
          </p:cNvSpPr>
          <p:nvPr/>
        </p:nvSpPr>
        <p:spPr bwMode="auto">
          <a:xfrm>
            <a:off x="5795963" y="40957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3" name="Rectangle 651"/>
          <p:cNvSpPr>
            <a:spLocks noChangeArrowheads="1"/>
          </p:cNvSpPr>
          <p:nvPr/>
        </p:nvSpPr>
        <p:spPr bwMode="auto">
          <a:xfrm>
            <a:off x="7048500" y="40957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5" name="Rectangle 653"/>
          <p:cNvSpPr>
            <a:spLocks noChangeArrowheads="1"/>
          </p:cNvSpPr>
          <p:nvPr/>
        </p:nvSpPr>
        <p:spPr bwMode="auto">
          <a:xfrm>
            <a:off x="3927475" y="4751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6" name="Rectangle 654"/>
          <p:cNvSpPr>
            <a:spLocks noChangeArrowheads="1"/>
          </p:cNvSpPr>
          <p:nvPr/>
        </p:nvSpPr>
        <p:spPr bwMode="auto">
          <a:xfrm>
            <a:off x="3298825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7" name="Rectangle 655"/>
          <p:cNvSpPr>
            <a:spLocks noChangeArrowheads="1"/>
          </p:cNvSpPr>
          <p:nvPr/>
        </p:nvSpPr>
        <p:spPr bwMode="auto">
          <a:xfrm>
            <a:off x="51800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28" name="Rectangle 656"/>
          <p:cNvSpPr>
            <a:spLocks noChangeArrowheads="1"/>
          </p:cNvSpPr>
          <p:nvPr/>
        </p:nvSpPr>
        <p:spPr bwMode="auto">
          <a:xfrm>
            <a:off x="45513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1" name="Rectangle 659"/>
          <p:cNvSpPr>
            <a:spLocks noChangeArrowheads="1"/>
          </p:cNvSpPr>
          <p:nvPr/>
        </p:nvSpPr>
        <p:spPr bwMode="auto">
          <a:xfrm>
            <a:off x="267811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2" name="Rectangle 660"/>
          <p:cNvSpPr>
            <a:spLocks noChangeArrowheads="1"/>
          </p:cNvSpPr>
          <p:nvPr/>
        </p:nvSpPr>
        <p:spPr bwMode="auto">
          <a:xfrm>
            <a:off x="2049463" y="4760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3" name="Rectangle 661"/>
          <p:cNvSpPr>
            <a:spLocks noChangeArrowheads="1"/>
          </p:cNvSpPr>
          <p:nvPr/>
        </p:nvSpPr>
        <p:spPr bwMode="auto">
          <a:xfrm>
            <a:off x="6424613" y="4751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4" name="Rectangle 662"/>
          <p:cNvSpPr>
            <a:spLocks noChangeArrowheads="1"/>
          </p:cNvSpPr>
          <p:nvPr/>
        </p:nvSpPr>
        <p:spPr bwMode="auto">
          <a:xfrm>
            <a:off x="5795963" y="4756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6" name="Rectangle 664"/>
          <p:cNvSpPr>
            <a:spLocks noChangeArrowheads="1"/>
          </p:cNvSpPr>
          <p:nvPr/>
        </p:nvSpPr>
        <p:spPr bwMode="auto">
          <a:xfrm>
            <a:off x="7048500" y="4756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8" name="Rectangle 666"/>
          <p:cNvSpPr>
            <a:spLocks noChangeArrowheads="1"/>
          </p:cNvSpPr>
          <p:nvPr/>
        </p:nvSpPr>
        <p:spPr bwMode="auto">
          <a:xfrm>
            <a:off x="3940175" y="53863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39" name="Rectangle 667"/>
          <p:cNvSpPr>
            <a:spLocks noChangeArrowheads="1"/>
          </p:cNvSpPr>
          <p:nvPr/>
        </p:nvSpPr>
        <p:spPr bwMode="auto">
          <a:xfrm>
            <a:off x="3311525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0" name="Rectangle 668"/>
          <p:cNvSpPr>
            <a:spLocks noChangeArrowheads="1"/>
          </p:cNvSpPr>
          <p:nvPr/>
        </p:nvSpPr>
        <p:spPr bwMode="auto">
          <a:xfrm>
            <a:off x="51927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1" name="Rectangle 669"/>
          <p:cNvSpPr>
            <a:spLocks noChangeArrowheads="1"/>
          </p:cNvSpPr>
          <p:nvPr/>
        </p:nvSpPr>
        <p:spPr bwMode="auto">
          <a:xfrm>
            <a:off x="45640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4" name="Rectangle 672"/>
          <p:cNvSpPr>
            <a:spLocks noChangeArrowheads="1"/>
          </p:cNvSpPr>
          <p:nvPr/>
        </p:nvSpPr>
        <p:spPr bwMode="auto">
          <a:xfrm>
            <a:off x="269081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5" name="Rectangle 673"/>
          <p:cNvSpPr>
            <a:spLocks noChangeArrowheads="1"/>
          </p:cNvSpPr>
          <p:nvPr/>
        </p:nvSpPr>
        <p:spPr bwMode="auto">
          <a:xfrm>
            <a:off x="2062163" y="53959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6" name="Rectangle 674"/>
          <p:cNvSpPr>
            <a:spLocks noChangeArrowheads="1"/>
          </p:cNvSpPr>
          <p:nvPr/>
        </p:nvSpPr>
        <p:spPr bwMode="auto">
          <a:xfrm>
            <a:off x="6437313" y="53863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7" name="Rectangle 675"/>
          <p:cNvSpPr>
            <a:spLocks noChangeArrowheads="1"/>
          </p:cNvSpPr>
          <p:nvPr/>
        </p:nvSpPr>
        <p:spPr bwMode="auto">
          <a:xfrm>
            <a:off x="5808663" y="53911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49" name="Rectangle 677"/>
          <p:cNvSpPr>
            <a:spLocks noChangeArrowheads="1"/>
          </p:cNvSpPr>
          <p:nvPr/>
        </p:nvSpPr>
        <p:spPr bwMode="auto">
          <a:xfrm>
            <a:off x="7061200" y="53911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1" name="Rectangle 679"/>
          <p:cNvSpPr>
            <a:spLocks noChangeArrowheads="1"/>
          </p:cNvSpPr>
          <p:nvPr/>
        </p:nvSpPr>
        <p:spPr bwMode="auto">
          <a:xfrm>
            <a:off x="3927475" y="603408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2" name="Rectangle 680"/>
          <p:cNvSpPr>
            <a:spLocks noChangeArrowheads="1"/>
          </p:cNvSpPr>
          <p:nvPr/>
        </p:nvSpPr>
        <p:spPr bwMode="auto">
          <a:xfrm>
            <a:off x="3298825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3" name="Rectangle 681"/>
          <p:cNvSpPr>
            <a:spLocks noChangeArrowheads="1"/>
          </p:cNvSpPr>
          <p:nvPr/>
        </p:nvSpPr>
        <p:spPr bwMode="auto">
          <a:xfrm>
            <a:off x="51800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4" name="Rectangle 682"/>
          <p:cNvSpPr>
            <a:spLocks noChangeArrowheads="1"/>
          </p:cNvSpPr>
          <p:nvPr/>
        </p:nvSpPr>
        <p:spPr bwMode="auto">
          <a:xfrm>
            <a:off x="45513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7" name="Rectangle 685"/>
          <p:cNvSpPr>
            <a:spLocks noChangeArrowheads="1"/>
          </p:cNvSpPr>
          <p:nvPr/>
        </p:nvSpPr>
        <p:spPr bwMode="auto">
          <a:xfrm>
            <a:off x="267811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8" name="Rectangle 686"/>
          <p:cNvSpPr>
            <a:spLocks noChangeArrowheads="1"/>
          </p:cNvSpPr>
          <p:nvPr/>
        </p:nvSpPr>
        <p:spPr bwMode="auto">
          <a:xfrm>
            <a:off x="2049463" y="604361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59" name="Rectangle 687"/>
          <p:cNvSpPr>
            <a:spLocks noChangeArrowheads="1"/>
          </p:cNvSpPr>
          <p:nvPr/>
        </p:nvSpPr>
        <p:spPr bwMode="auto">
          <a:xfrm>
            <a:off x="6424613" y="603408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0" name="Rectangle 688"/>
          <p:cNvSpPr>
            <a:spLocks noChangeArrowheads="1"/>
          </p:cNvSpPr>
          <p:nvPr/>
        </p:nvSpPr>
        <p:spPr bwMode="auto">
          <a:xfrm>
            <a:off x="5795963" y="603885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2" name="Rectangle 690"/>
          <p:cNvSpPr>
            <a:spLocks noChangeArrowheads="1"/>
          </p:cNvSpPr>
          <p:nvPr/>
        </p:nvSpPr>
        <p:spPr bwMode="auto">
          <a:xfrm>
            <a:off x="7048500" y="603885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4" name="Rectangle 692"/>
          <p:cNvSpPr>
            <a:spLocks noChangeArrowheads="1"/>
          </p:cNvSpPr>
          <p:nvPr/>
        </p:nvSpPr>
        <p:spPr bwMode="auto">
          <a:xfrm>
            <a:off x="3924300" y="15192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5" name="Rectangle 693"/>
          <p:cNvSpPr>
            <a:spLocks noChangeArrowheads="1"/>
          </p:cNvSpPr>
          <p:nvPr/>
        </p:nvSpPr>
        <p:spPr bwMode="auto">
          <a:xfrm>
            <a:off x="3295650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6" name="Rectangle 694"/>
          <p:cNvSpPr>
            <a:spLocks noChangeArrowheads="1"/>
          </p:cNvSpPr>
          <p:nvPr/>
        </p:nvSpPr>
        <p:spPr bwMode="auto">
          <a:xfrm>
            <a:off x="51768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67" name="Rectangle 695"/>
          <p:cNvSpPr>
            <a:spLocks noChangeArrowheads="1"/>
          </p:cNvSpPr>
          <p:nvPr/>
        </p:nvSpPr>
        <p:spPr bwMode="auto">
          <a:xfrm>
            <a:off x="45481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0" name="Rectangle 698"/>
          <p:cNvSpPr>
            <a:spLocks noChangeArrowheads="1"/>
          </p:cNvSpPr>
          <p:nvPr/>
        </p:nvSpPr>
        <p:spPr bwMode="auto">
          <a:xfrm>
            <a:off x="267493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1" name="Rectangle 699"/>
          <p:cNvSpPr>
            <a:spLocks noChangeArrowheads="1"/>
          </p:cNvSpPr>
          <p:nvPr/>
        </p:nvSpPr>
        <p:spPr bwMode="auto">
          <a:xfrm>
            <a:off x="2046288" y="15287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2" name="Rectangle 700"/>
          <p:cNvSpPr>
            <a:spLocks noChangeArrowheads="1"/>
          </p:cNvSpPr>
          <p:nvPr/>
        </p:nvSpPr>
        <p:spPr bwMode="auto">
          <a:xfrm>
            <a:off x="6421438" y="15192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3" name="Rectangle 701"/>
          <p:cNvSpPr>
            <a:spLocks noChangeArrowheads="1"/>
          </p:cNvSpPr>
          <p:nvPr/>
        </p:nvSpPr>
        <p:spPr bwMode="auto">
          <a:xfrm>
            <a:off x="5792788" y="15240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5" name="Rectangle 703"/>
          <p:cNvSpPr>
            <a:spLocks noChangeArrowheads="1"/>
          </p:cNvSpPr>
          <p:nvPr/>
        </p:nvSpPr>
        <p:spPr bwMode="auto">
          <a:xfrm>
            <a:off x="7045325" y="15240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7" name="Rectangle 705"/>
          <p:cNvSpPr>
            <a:spLocks noChangeArrowheads="1"/>
          </p:cNvSpPr>
          <p:nvPr/>
        </p:nvSpPr>
        <p:spPr bwMode="auto">
          <a:xfrm>
            <a:off x="3911600" y="871538"/>
            <a:ext cx="611188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8" name="Rectangle 706"/>
          <p:cNvSpPr>
            <a:spLocks noChangeArrowheads="1"/>
          </p:cNvSpPr>
          <p:nvPr/>
        </p:nvSpPr>
        <p:spPr bwMode="auto">
          <a:xfrm>
            <a:off x="3282950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79" name="Rectangle 707"/>
          <p:cNvSpPr>
            <a:spLocks noChangeArrowheads="1"/>
          </p:cNvSpPr>
          <p:nvPr/>
        </p:nvSpPr>
        <p:spPr bwMode="auto">
          <a:xfrm>
            <a:off x="51641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0" name="Rectangle 708"/>
          <p:cNvSpPr>
            <a:spLocks noChangeArrowheads="1"/>
          </p:cNvSpPr>
          <p:nvPr/>
        </p:nvSpPr>
        <p:spPr bwMode="auto">
          <a:xfrm>
            <a:off x="45354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3" name="Rectangle 711"/>
          <p:cNvSpPr>
            <a:spLocks noChangeArrowheads="1"/>
          </p:cNvSpPr>
          <p:nvPr/>
        </p:nvSpPr>
        <p:spPr bwMode="auto">
          <a:xfrm>
            <a:off x="266223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4" name="Rectangle 712"/>
          <p:cNvSpPr>
            <a:spLocks noChangeArrowheads="1"/>
          </p:cNvSpPr>
          <p:nvPr/>
        </p:nvSpPr>
        <p:spPr bwMode="auto">
          <a:xfrm>
            <a:off x="2033588" y="881063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5" name="Rectangle 713"/>
          <p:cNvSpPr>
            <a:spLocks noChangeArrowheads="1"/>
          </p:cNvSpPr>
          <p:nvPr/>
        </p:nvSpPr>
        <p:spPr bwMode="auto">
          <a:xfrm>
            <a:off x="6408738" y="871538"/>
            <a:ext cx="611187" cy="61118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6" name="Rectangle 714"/>
          <p:cNvSpPr>
            <a:spLocks noChangeArrowheads="1"/>
          </p:cNvSpPr>
          <p:nvPr/>
        </p:nvSpPr>
        <p:spPr bwMode="auto">
          <a:xfrm>
            <a:off x="5780088" y="876300"/>
            <a:ext cx="611187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8" name="Rectangle 716"/>
          <p:cNvSpPr>
            <a:spLocks noChangeArrowheads="1"/>
          </p:cNvSpPr>
          <p:nvPr/>
        </p:nvSpPr>
        <p:spPr bwMode="auto">
          <a:xfrm>
            <a:off x="7032625" y="876300"/>
            <a:ext cx="611188" cy="611188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24" y="3439320"/>
            <a:ext cx="4926114" cy="30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3267"/>
      </p:ext>
    </p:extLst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151</TotalTime>
  <Words>96</Words>
  <Application>Microsoft Office PowerPoint</Application>
  <PresentationFormat>Экран (4:3)</PresentationFormat>
  <Paragraphs>94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Wingdings</vt:lpstr>
      <vt:lpstr>Круги</vt:lpstr>
      <vt:lpstr>МОРСКОЙ БОЙ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БОЙ «Военная техника Советской армии в годы Великой Отечественной войны»</dc:title>
  <dc:creator>Tech Lab</dc:creator>
  <cp:lastModifiedBy>15</cp:lastModifiedBy>
  <cp:revision>10</cp:revision>
  <dcterms:created xsi:type="dcterms:W3CDTF">2009-12-20T18:06:41Z</dcterms:created>
  <dcterms:modified xsi:type="dcterms:W3CDTF">2020-03-10T05:37:50Z</dcterms:modified>
</cp:coreProperties>
</file>